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sldIdLst>
    <p:sldId id="277" r:id="rId2"/>
    <p:sldId id="287" r:id="rId3"/>
    <p:sldId id="288" r:id="rId4"/>
    <p:sldId id="28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2D17F4-0C65-4ECC-9A9B-7D16610410EE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41A812-1D59-48AF-A94B-B4E3E2C370AA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BCEB9186-399F-465B-895D-B05EB21A351A}" type="parTrans" cxnId="{50AB9D8A-5156-43FF-A870-81ED361061BC}">
      <dgm:prSet/>
      <dgm:spPr/>
      <dgm:t>
        <a:bodyPr/>
        <a:lstStyle/>
        <a:p>
          <a:endParaRPr lang="ru-RU"/>
        </a:p>
      </dgm:t>
    </dgm:pt>
    <dgm:pt modelId="{C8D0541E-AF6A-4B1A-884E-61F3F4D554CD}" type="sibTrans" cxnId="{50AB9D8A-5156-43FF-A870-81ED361061BC}">
      <dgm:prSet/>
      <dgm:spPr/>
      <dgm:t>
        <a:bodyPr/>
        <a:lstStyle/>
        <a:p>
          <a:endParaRPr lang="ru-RU"/>
        </a:p>
      </dgm:t>
    </dgm:pt>
    <dgm:pt modelId="{6E59FCF6-4691-4CC0-B60E-8CBA451D955F}">
      <dgm:prSet phldrT="[Текст]"/>
      <dgm:spPr/>
      <dgm:t>
        <a:bodyPr/>
        <a:lstStyle/>
        <a:p>
          <a:r>
            <a:rPr lang="ru-RU" dirty="0" smtClean="0"/>
            <a:t>Знакомство с детьми</a:t>
          </a:r>
          <a:endParaRPr lang="ru-RU" dirty="0"/>
        </a:p>
      </dgm:t>
    </dgm:pt>
    <dgm:pt modelId="{731A1B2E-B96E-4D2A-9375-CE77DFB34C33}" type="parTrans" cxnId="{BD3ECDF4-A9C0-44DF-89D6-FFCA171387F4}">
      <dgm:prSet/>
      <dgm:spPr/>
      <dgm:t>
        <a:bodyPr/>
        <a:lstStyle/>
        <a:p>
          <a:endParaRPr lang="ru-RU"/>
        </a:p>
      </dgm:t>
    </dgm:pt>
    <dgm:pt modelId="{D11A1FB5-6F49-4AC9-A0D8-5F96594F69CE}" type="sibTrans" cxnId="{BD3ECDF4-A9C0-44DF-89D6-FFCA171387F4}">
      <dgm:prSet/>
      <dgm:spPr/>
      <dgm:t>
        <a:bodyPr/>
        <a:lstStyle/>
        <a:p>
          <a:endParaRPr lang="ru-RU"/>
        </a:p>
      </dgm:t>
    </dgm:pt>
    <dgm:pt modelId="{0E271B6F-BD92-4154-84B0-122DE139D2E8}">
      <dgm:prSet phldrT="[Текст]"/>
      <dgm:spPr/>
      <dgm:t>
        <a:bodyPr/>
        <a:lstStyle/>
        <a:p>
          <a:r>
            <a:rPr lang="ru-RU" dirty="0" smtClean="0"/>
            <a:t>Изучение заключения ПМПК, определение направлений работы</a:t>
          </a:r>
          <a:endParaRPr lang="ru-RU" dirty="0"/>
        </a:p>
      </dgm:t>
    </dgm:pt>
    <dgm:pt modelId="{FD2C1999-D9E5-4A2B-9ABB-D8A9EC3B9855}" type="parTrans" cxnId="{F5E98020-5A82-478D-A9E5-200A5C03923F}">
      <dgm:prSet/>
      <dgm:spPr/>
      <dgm:t>
        <a:bodyPr/>
        <a:lstStyle/>
        <a:p>
          <a:endParaRPr lang="ru-RU"/>
        </a:p>
      </dgm:t>
    </dgm:pt>
    <dgm:pt modelId="{B16FB9FB-FE00-4423-A6C9-8E85BAD34091}" type="sibTrans" cxnId="{F5E98020-5A82-478D-A9E5-200A5C03923F}">
      <dgm:prSet/>
      <dgm:spPr/>
      <dgm:t>
        <a:bodyPr/>
        <a:lstStyle/>
        <a:p>
          <a:endParaRPr lang="ru-RU"/>
        </a:p>
      </dgm:t>
    </dgm:pt>
    <dgm:pt modelId="{7CDE62E0-BA31-40BF-B558-42A11698E6F7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42274BD-E810-4294-AD0C-29A0F226E59A}" type="parTrans" cxnId="{8EBB5578-F5B4-4D14-8036-2C334D54F1BD}">
      <dgm:prSet/>
      <dgm:spPr/>
      <dgm:t>
        <a:bodyPr/>
        <a:lstStyle/>
        <a:p>
          <a:endParaRPr lang="ru-RU"/>
        </a:p>
      </dgm:t>
    </dgm:pt>
    <dgm:pt modelId="{C3E84202-6CFC-425F-B936-2D49F2157244}" type="sibTrans" cxnId="{8EBB5578-F5B4-4D14-8036-2C334D54F1BD}">
      <dgm:prSet/>
      <dgm:spPr/>
      <dgm:t>
        <a:bodyPr/>
        <a:lstStyle/>
        <a:p>
          <a:endParaRPr lang="ru-RU"/>
        </a:p>
      </dgm:t>
    </dgm:pt>
    <dgm:pt modelId="{37B443AE-12F6-4D8A-B827-F605A777B7CB}">
      <dgm:prSet phldrT="[Текст]"/>
      <dgm:spPr/>
      <dgm:t>
        <a:bodyPr/>
        <a:lstStyle/>
        <a:p>
          <a:r>
            <a:rPr lang="ru-RU" dirty="0" smtClean="0"/>
            <a:t>Подбор форм, техник, содержание заданий, видов заданий</a:t>
          </a:r>
          <a:endParaRPr lang="ru-RU" dirty="0"/>
        </a:p>
      </dgm:t>
    </dgm:pt>
    <dgm:pt modelId="{F0ACF3BF-92C6-48FA-80E2-96DB77FF9647}" type="parTrans" cxnId="{3E2F2295-FC2F-4410-800D-F68C0EE938B0}">
      <dgm:prSet/>
      <dgm:spPr/>
      <dgm:t>
        <a:bodyPr/>
        <a:lstStyle/>
        <a:p>
          <a:endParaRPr lang="ru-RU"/>
        </a:p>
      </dgm:t>
    </dgm:pt>
    <dgm:pt modelId="{D695859F-C2A4-4726-9387-8C79FBF5EEEB}" type="sibTrans" cxnId="{3E2F2295-FC2F-4410-800D-F68C0EE938B0}">
      <dgm:prSet/>
      <dgm:spPr/>
      <dgm:t>
        <a:bodyPr/>
        <a:lstStyle/>
        <a:p>
          <a:endParaRPr lang="ru-RU"/>
        </a:p>
      </dgm:t>
    </dgm:pt>
    <dgm:pt modelId="{33FAB7A8-DDAC-41A9-8121-6753D4FDA2C8}">
      <dgm:prSet phldrT="[Текст]"/>
      <dgm:spPr/>
      <dgm:t>
        <a:bodyPr/>
        <a:lstStyle/>
        <a:p>
          <a:r>
            <a:rPr lang="ru-RU" dirty="0" smtClean="0"/>
            <a:t>Оценка планирования, мониторинг достигнутых заданий</a:t>
          </a:r>
          <a:endParaRPr lang="ru-RU" dirty="0"/>
        </a:p>
      </dgm:t>
    </dgm:pt>
    <dgm:pt modelId="{1A1E88B4-8F19-4449-8D2B-6188E2108635}" type="parTrans" cxnId="{DE4CEEC8-D10A-4A87-8409-3FC8208ABCA9}">
      <dgm:prSet/>
      <dgm:spPr/>
      <dgm:t>
        <a:bodyPr/>
        <a:lstStyle/>
        <a:p>
          <a:endParaRPr lang="ru-RU"/>
        </a:p>
      </dgm:t>
    </dgm:pt>
    <dgm:pt modelId="{6944974A-4777-42F7-BAC1-7466179271D7}" type="sibTrans" cxnId="{DE4CEEC8-D10A-4A87-8409-3FC8208ABCA9}">
      <dgm:prSet/>
      <dgm:spPr/>
      <dgm:t>
        <a:bodyPr/>
        <a:lstStyle/>
        <a:p>
          <a:endParaRPr lang="ru-RU"/>
        </a:p>
      </dgm:t>
    </dgm:pt>
    <dgm:pt modelId="{8ECD177E-7201-40F6-95B7-9B16D1553FF3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3935574C-47BB-4E77-92D2-54A399A1B995}" type="parTrans" cxnId="{6E73B6AB-725C-426C-9108-6FD4D7100A1D}">
      <dgm:prSet/>
      <dgm:spPr/>
      <dgm:t>
        <a:bodyPr/>
        <a:lstStyle/>
        <a:p>
          <a:endParaRPr lang="ru-RU"/>
        </a:p>
      </dgm:t>
    </dgm:pt>
    <dgm:pt modelId="{267EC3DA-BB4C-474F-A973-BBAD2D73F0D4}" type="sibTrans" cxnId="{6E73B6AB-725C-426C-9108-6FD4D7100A1D}">
      <dgm:prSet/>
      <dgm:spPr/>
      <dgm:t>
        <a:bodyPr/>
        <a:lstStyle/>
        <a:p>
          <a:endParaRPr lang="ru-RU"/>
        </a:p>
      </dgm:t>
    </dgm:pt>
    <dgm:pt modelId="{5B7251B9-6157-4019-A4CA-BD89EF620F1A}">
      <dgm:prSet phldrT="[Текст]"/>
      <dgm:spPr/>
      <dgm:t>
        <a:bodyPr/>
        <a:lstStyle/>
        <a:p>
          <a:r>
            <a:rPr lang="ru-RU" dirty="0" smtClean="0"/>
            <a:t>Корректировка предметного содержания на очередной период</a:t>
          </a:r>
          <a:endParaRPr lang="ru-RU" dirty="0"/>
        </a:p>
      </dgm:t>
    </dgm:pt>
    <dgm:pt modelId="{2FA53831-809A-4D5E-AAFF-31E9AB0ECEAB}" type="parTrans" cxnId="{C242D8A1-1BCE-4A58-9AB8-E89C61699AF0}">
      <dgm:prSet/>
      <dgm:spPr/>
      <dgm:t>
        <a:bodyPr/>
        <a:lstStyle/>
        <a:p>
          <a:endParaRPr lang="ru-RU"/>
        </a:p>
      </dgm:t>
    </dgm:pt>
    <dgm:pt modelId="{07EEDAB9-252E-4194-BF4B-B7A1D939A9FC}" type="sibTrans" cxnId="{C242D8A1-1BCE-4A58-9AB8-E89C61699AF0}">
      <dgm:prSet/>
      <dgm:spPr/>
      <dgm:t>
        <a:bodyPr/>
        <a:lstStyle/>
        <a:p>
          <a:endParaRPr lang="ru-RU"/>
        </a:p>
      </dgm:t>
    </dgm:pt>
    <dgm:pt modelId="{1F6E6AD1-BE6E-494F-8381-E7BEB8128F11}" type="pres">
      <dgm:prSet presAssocID="{552D17F4-0C65-4ECC-9A9B-7D16610410EE}" presName="linearFlow" presStyleCnt="0">
        <dgm:presLayoutVars>
          <dgm:dir/>
          <dgm:animLvl val="lvl"/>
          <dgm:resizeHandles val="exact"/>
        </dgm:presLayoutVars>
      </dgm:prSet>
      <dgm:spPr/>
    </dgm:pt>
    <dgm:pt modelId="{998D99EE-E753-4F46-A19F-32D94C397001}" type="pres">
      <dgm:prSet presAssocID="{C141A812-1D59-48AF-A94B-B4E3E2C370AA}" presName="composite" presStyleCnt="0"/>
      <dgm:spPr/>
    </dgm:pt>
    <dgm:pt modelId="{543F9C5A-2A01-471F-A916-1142F37668A2}" type="pres">
      <dgm:prSet presAssocID="{C141A812-1D59-48AF-A94B-B4E3E2C370AA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25D8ACFE-D28B-4E12-8FCE-8BFC5F89D839}" type="pres">
      <dgm:prSet presAssocID="{C141A812-1D59-48AF-A94B-B4E3E2C370AA}" presName="descendantText" presStyleLbl="alignAcc1" presStyleIdx="0" presStyleCnt="3" custLinFactNeighborX="-663" custLinFactNeighborY="12367">
        <dgm:presLayoutVars>
          <dgm:bulletEnabled val="1"/>
        </dgm:presLayoutVars>
      </dgm:prSet>
      <dgm:spPr/>
    </dgm:pt>
    <dgm:pt modelId="{C2A5282C-A85A-4B74-8997-01D6CDF69666}" type="pres">
      <dgm:prSet presAssocID="{C8D0541E-AF6A-4B1A-884E-61F3F4D554CD}" presName="sp" presStyleCnt="0"/>
      <dgm:spPr/>
    </dgm:pt>
    <dgm:pt modelId="{FD532E44-6B46-40D4-915A-003F444436C8}" type="pres">
      <dgm:prSet presAssocID="{7CDE62E0-BA31-40BF-B558-42A11698E6F7}" presName="composite" presStyleCnt="0"/>
      <dgm:spPr/>
    </dgm:pt>
    <dgm:pt modelId="{EEF8D7FD-E178-4690-B42D-D618428C2E1A}" type="pres">
      <dgm:prSet presAssocID="{7CDE62E0-BA31-40BF-B558-42A11698E6F7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9AAB70CC-FC77-451F-96AF-FBCB99EA501B}" type="pres">
      <dgm:prSet presAssocID="{7CDE62E0-BA31-40BF-B558-42A11698E6F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97A27C-03FE-443E-9D22-F4D9D778C9CC}" type="pres">
      <dgm:prSet presAssocID="{C3E84202-6CFC-425F-B936-2D49F2157244}" presName="sp" presStyleCnt="0"/>
      <dgm:spPr/>
    </dgm:pt>
    <dgm:pt modelId="{CBD18BA4-6120-4B71-9758-DA929E26AD37}" type="pres">
      <dgm:prSet presAssocID="{8ECD177E-7201-40F6-95B7-9B16D1553FF3}" presName="composite" presStyleCnt="0"/>
      <dgm:spPr/>
    </dgm:pt>
    <dgm:pt modelId="{BA0EE7DD-99E8-495A-93FD-EAAE73029A44}" type="pres">
      <dgm:prSet presAssocID="{8ECD177E-7201-40F6-95B7-9B16D1553FF3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778961E5-8281-472C-89B7-BA4462EC6E02}" type="pres">
      <dgm:prSet presAssocID="{8ECD177E-7201-40F6-95B7-9B16D1553FF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8496B5-9095-4281-9475-23D5719EE2C4}" type="presOf" srcId="{5B7251B9-6157-4019-A4CA-BD89EF620F1A}" destId="{778961E5-8281-472C-89B7-BA4462EC6E02}" srcOrd="0" destOrd="0" presId="urn:microsoft.com/office/officeart/2005/8/layout/chevron2"/>
    <dgm:cxn modelId="{70D7B4E5-5622-4705-AB3D-ADB1864A3BF0}" type="presOf" srcId="{33FAB7A8-DDAC-41A9-8121-6753D4FDA2C8}" destId="{9AAB70CC-FC77-451F-96AF-FBCB99EA501B}" srcOrd="0" destOrd="1" presId="urn:microsoft.com/office/officeart/2005/8/layout/chevron2"/>
    <dgm:cxn modelId="{DA0D0199-AB97-48F3-A327-FAB1E145A8D7}" type="presOf" srcId="{7CDE62E0-BA31-40BF-B558-42A11698E6F7}" destId="{EEF8D7FD-E178-4690-B42D-D618428C2E1A}" srcOrd="0" destOrd="0" presId="urn:microsoft.com/office/officeart/2005/8/layout/chevron2"/>
    <dgm:cxn modelId="{A04F8D31-9834-4482-B657-646150244EA7}" type="presOf" srcId="{552D17F4-0C65-4ECC-9A9B-7D16610410EE}" destId="{1F6E6AD1-BE6E-494F-8381-E7BEB8128F11}" srcOrd="0" destOrd="0" presId="urn:microsoft.com/office/officeart/2005/8/layout/chevron2"/>
    <dgm:cxn modelId="{DE4CEEC8-D10A-4A87-8409-3FC8208ABCA9}" srcId="{7CDE62E0-BA31-40BF-B558-42A11698E6F7}" destId="{33FAB7A8-DDAC-41A9-8121-6753D4FDA2C8}" srcOrd="1" destOrd="0" parTransId="{1A1E88B4-8F19-4449-8D2B-6188E2108635}" sibTransId="{6944974A-4777-42F7-BAC1-7466179271D7}"/>
    <dgm:cxn modelId="{5403E5C0-8512-47B5-AE7E-1E1C1CDDDB63}" type="presOf" srcId="{8ECD177E-7201-40F6-95B7-9B16D1553FF3}" destId="{BA0EE7DD-99E8-495A-93FD-EAAE73029A44}" srcOrd="0" destOrd="0" presId="urn:microsoft.com/office/officeart/2005/8/layout/chevron2"/>
    <dgm:cxn modelId="{6B021816-FD59-43ED-94DE-B97EBF862562}" type="presOf" srcId="{0E271B6F-BD92-4154-84B0-122DE139D2E8}" destId="{25D8ACFE-D28B-4E12-8FCE-8BFC5F89D839}" srcOrd="0" destOrd="1" presId="urn:microsoft.com/office/officeart/2005/8/layout/chevron2"/>
    <dgm:cxn modelId="{3E2F2295-FC2F-4410-800D-F68C0EE938B0}" srcId="{7CDE62E0-BA31-40BF-B558-42A11698E6F7}" destId="{37B443AE-12F6-4D8A-B827-F605A777B7CB}" srcOrd="0" destOrd="0" parTransId="{F0ACF3BF-92C6-48FA-80E2-96DB77FF9647}" sibTransId="{D695859F-C2A4-4726-9387-8C79FBF5EEEB}"/>
    <dgm:cxn modelId="{C242D8A1-1BCE-4A58-9AB8-E89C61699AF0}" srcId="{8ECD177E-7201-40F6-95B7-9B16D1553FF3}" destId="{5B7251B9-6157-4019-A4CA-BD89EF620F1A}" srcOrd="0" destOrd="0" parTransId="{2FA53831-809A-4D5E-AAFF-31E9AB0ECEAB}" sibTransId="{07EEDAB9-252E-4194-BF4B-B7A1D939A9FC}"/>
    <dgm:cxn modelId="{FD37F9E3-9138-49F4-96E8-3DF4B0E6040A}" type="presOf" srcId="{37B443AE-12F6-4D8A-B827-F605A777B7CB}" destId="{9AAB70CC-FC77-451F-96AF-FBCB99EA501B}" srcOrd="0" destOrd="0" presId="urn:microsoft.com/office/officeart/2005/8/layout/chevron2"/>
    <dgm:cxn modelId="{BD3ECDF4-A9C0-44DF-89D6-FFCA171387F4}" srcId="{C141A812-1D59-48AF-A94B-B4E3E2C370AA}" destId="{6E59FCF6-4691-4CC0-B60E-8CBA451D955F}" srcOrd="0" destOrd="0" parTransId="{731A1B2E-B96E-4D2A-9375-CE77DFB34C33}" sibTransId="{D11A1FB5-6F49-4AC9-A0D8-5F96594F69CE}"/>
    <dgm:cxn modelId="{6E73B6AB-725C-426C-9108-6FD4D7100A1D}" srcId="{552D17F4-0C65-4ECC-9A9B-7D16610410EE}" destId="{8ECD177E-7201-40F6-95B7-9B16D1553FF3}" srcOrd="2" destOrd="0" parTransId="{3935574C-47BB-4E77-92D2-54A399A1B995}" sibTransId="{267EC3DA-BB4C-474F-A973-BBAD2D73F0D4}"/>
    <dgm:cxn modelId="{032AEC67-E8C5-4BB9-BBC9-8A25F3AA43D2}" type="presOf" srcId="{6E59FCF6-4691-4CC0-B60E-8CBA451D955F}" destId="{25D8ACFE-D28B-4E12-8FCE-8BFC5F89D839}" srcOrd="0" destOrd="0" presId="urn:microsoft.com/office/officeart/2005/8/layout/chevron2"/>
    <dgm:cxn modelId="{D14AD3C5-C31F-41B5-B0A5-9CBC7D865361}" type="presOf" srcId="{C141A812-1D59-48AF-A94B-B4E3E2C370AA}" destId="{543F9C5A-2A01-471F-A916-1142F37668A2}" srcOrd="0" destOrd="0" presId="urn:microsoft.com/office/officeart/2005/8/layout/chevron2"/>
    <dgm:cxn modelId="{8EBB5578-F5B4-4D14-8036-2C334D54F1BD}" srcId="{552D17F4-0C65-4ECC-9A9B-7D16610410EE}" destId="{7CDE62E0-BA31-40BF-B558-42A11698E6F7}" srcOrd="1" destOrd="0" parTransId="{642274BD-E810-4294-AD0C-29A0F226E59A}" sibTransId="{C3E84202-6CFC-425F-B936-2D49F2157244}"/>
    <dgm:cxn modelId="{F5E98020-5A82-478D-A9E5-200A5C03923F}" srcId="{C141A812-1D59-48AF-A94B-B4E3E2C370AA}" destId="{0E271B6F-BD92-4154-84B0-122DE139D2E8}" srcOrd="1" destOrd="0" parTransId="{FD2C1999-D9E5-4A2B-9ABB-D8A9EC3B9855}" sibTransId="{B16FB9FB-FE00-4423-A6C9-8E85BAD34091}"/>
    <dgm:cxn modelId="{50AB9D8A-5156-43FF-A870-81ED361061BC}" srcId="{552D17F4-0C65-4ECC-9A9B-7D16610410EE}" destId="{C141A812-1D59-48AF-A94B-B4E3E2C370AA}" srcOrd="0" destOrd="0" parTransId="{BCEB9186-399F-465B-895D-B05EB21A351A}" sibTransId="{C8D0541E-AF6A-4B1A-884E-61F3F4D554CD}"/>
    <dgm:cxn modelId="{86E4EE34-AA46-4A60-92CC-6D9C0E26BD26}" type="presParOf" srcId="{1F6E6AD1-BE6E-494F-8381-E7BEB8128F11}" destId="{998D99EE-E753-4F46-A19F-32D94C397001}" srcOrd="0" destOrd="0" presId="urn:microsoft.com/office/officeart/2005/8/layout/chevron2"/>
    <dgm:cxn modelId="{3288A74C-86B3-4AB5-AAC1-020DFE03087B}" type="presParOf" srcId="{998D99EE-E753-4F46-A19F-32D94C397001}" destId="{543F9C5A-2A01-471F-A916-1142F37668A2}" srcOrd="0" destOrd="0" presId="urn:microsoft.com/office/officeart/2005/8/layout/chevron2"/>
    <dgm:cxn modelId="{7890DBF7-104D-4EF4-A835-7AC93DF26143}" type="presParOf" srcId="{998D99EE-E753-4F46-A19F-32D94C397001}" destId="{25D8ACFE-D28B-4E12-8FCE-8BFC5F89D839}" srcOrd="1" destOrd="0" presId="urn:microsoft.com/office/officeart/2005/8/layout/chevron2"/>
    <dgm:cxn modelId="{AEDC207C-9594-4236-A734-6DD94572062D}" type="presParOf" srcId="{1F6E6AD1-BE6E-494F-8381-E7BEB8128F11}" destId="{C2A5282C-A85A-4B74-8997-01D6CDF69666}" srcOrd="1" destOrd="0" presId="urn:microsoft.com/office/officeart/2005/8/layout/chevron2"/>
    <dgm:cxn modelId="{D5A38244-061F-43E4-ADB8-2F4C2BC23A14}" type="presParOf" srcId="{1F6E6AD1-BE6E-494F-8381-E7BEB8128F11}" destId="{FD532E44-6B46-40D4-915A-003F444436C8}" srcOrd="2" destOrd="0" presId="urn:microsoft.com/office/officeart/2005/8/layout/chevron2"/>
    <dgm:cxn modelId="{ABDDB009-1AFD-47DE-98DF-442AD7F24158}" type="presParOf" srcId="{FD532E44-6B46-40D4-915A-003F444436C8}" destId="{EEF8D7FD-E178-4690-B42D-D618428C2E1A}" srcOrd="0" destOrd="0" presId="urn:microsoft.com/office/officeart/2005/8/layout/chevron2"/>
    <dgm:cxn modelId="{9279CEE4-1D7A-4739-813D-9FF7F434B273}" type="presParOf" srcId="{FD532E44-6B46-40D4-915A-003F444436C8}" destId="{9AAB70CC-FC77-451F-96AF-FBCB99EA501B}" srcOrd="1" destOrd="0" presId="urn:microsoft.com/office/officeart/2005/8/layout/chevron2"/>
    <dgm:cxn modelId="{607B285E-0D8B-4E57-A56E-961D8C67D190}" type="presParOf" srcId="{1F6E6AD1-BE6E-494F-8381-E7BEB8128F11}" destId="{2997A27C-03FE-443E-9D22-F4D9D778C9CC}" srcOrd="3" destOrd="0" presId="urn:microsoft.com/office/officeart/2005/8/layout/chevron2"/>
    <dgm:cxn modelId="{F9579E8A-3241-490C-ABE1-A14CE17E27F8}" type="presParOf" srcId="{1F6E6AD1-BE6E-494F-8381-E7BEB8128F11}" destId="{CBD18BA4-6120-4B71-9758-DA929E26AD37}" srcOrd="4" destOrd="0" presId="urn:microsoft.com/office/officeart/2005/8/layout/chevron2"/>
    <dgm:cxn modelId="{35830222-FC10-4A9F-B042-07F027C79420}" type="presParOf" srcId="{CBD18BA4-6120-4B71-9758-DA929E26AD37}" destId="{BA0EE7DD-99E8-495A-93FD-EAAE73029A44}" srcOrd="0" destOrd="0" presId="urn:microsoft.com/office/officeart/2005/8/layout/chevron2"/>
    <dgm:cxn modelId="{874EA381-1FA2-4189-BB7F-3D0C6E5FA75D}" type="presParOf" srcId="{CBD18BA4-6120-4B71-9758-DA929E26AD37}" destId="{778961E5-8281-472C-89B7-BA4462EC6E0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735C17-20A7-4ABB-960D-48FA147B99D7}" type="doc">
      <dgm:prSet loTypeId="urn:microsoft.com/office/officeart/2009/layout/ReverseList" loCatId="relationship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27CE131A-9E05-4801-A043-29C8C8AA1647}">
      <dgm:prSet phldrT="[Текст]" custT="1"/>
      <dgm:spPr/>
      <dgm:t>
        <a:bodyPr/>
        <a:lstStyle/>
        <a:p>
          <a:pPr algn="ctr"/>
          <a:endParaRPr lang="ru-RU" sz="1200" dirty="0" smtClean="0"/>
        </a:p>
        <a:p>
          <a:pPr algn="ctr"/>
          <a:r>
            <a:rPr lang="ru-RU" sz="1600" b="1" dirty="0" smtClean="0">
              <a:solidFill>
                <a:schemeClr val="accent6">
                  <a:lumMod val="75000"/>
                </a:schemeClr>
              </a:solidFill>
            </a:rPr>
            <a:t>Дневник наблюдений</a:t>
          </a:r>
          <a:endParaRPr lang="ru-RU" sz="1600" b="1" dirty="0">
            <a:solidFill>
              <a:schemeClr val="accent6">
                <a:lumMod val="75000"/>
              </a:schemeClr>
            </a:solidFill>
          </a:endParaRPr>
        </a:p>
      </dgm:t>
    </dgm:pt>
    <dgm:pt modelId="{07B4C163-245B-4675-88B7-A521BDE70978}" type="parTrans" cxnId="{3F352E2A-53D5-49E4-ADA4-342EEFFD1B5D}">
      <dgm:prSet/>
      <dgm:spPr/>
      <dgm:t>
        <a:bodyPr/>
        <a:lstStyle/>
        <a:p>
          <a:endParaRPr lang="ru-RU"/>
        </a:p>
      </dgm:t>
    </dgm:pt>
    <dgm:pt modelId="{6B5DC7AB-2AB3-46CD-9E1B-4003F8401CD1}" type="sibTrans" cxnId="{3F352E2A-53D5-49E4-ADA4-342EEFFD1B5D}">
      <dgm:prSet/>
      <dgm:spPr/>
      <dgm:t>
        <a:bodyPr/>
        <a:lstStyle/>
        <a:p>
          <a:endParaRPr lang="ru-RU"/>
        </a:p>
      </dgm:t>
    </dgm:pt>
    <dgm:pt modelId="{6C2A60EA-FED3-4C62-91D8-685A273FF54E}">
      <dgm:prSet phldrT="[Текст]" custT="1"/>
      <dgm:spPr/>
      <dgm:t>
        <a:bodyPr/>
        <a:lstStyle/>
        <a:p>
          <a:pPr algn="ctr"/>
          <a:endParaRPr lang="ru-RU" sz="2600" dirty="0" smtClean="0"/>
        </a:p>
        <a:p>
          <a:pPr algn="ctr"/>
          <a:r>
            <a:rPr lang="ru-RU" sz="2400" dirty="0" smtClean="0">
              <a:solidFill>
                <a:schemeClr val="accent6">
                  <a:lumMod val="75000"/>
                </a:schemeClr>
              </a:solidFill>
            </a:rPr>
            <a:t>ИОМ</a:t>
          </a:r>
          <a:endParaRPr lang="ru-RU" sz="2400" dirty="0">
            <a:solidFill>
              <a:schemeClr val="accent6">
                <a:lumMod val="75000"/>
              </a:schemeClr>
            </a:solidFill>
          </a:endParaRPr>
        </a:p>
      </dgm:t>
    </dgm:pt>
    <dgm:pt modelId="{0C22988F-4551-4A0F-847A-1B3FF28C5387}" type="parTrans" cxnId="{A74109FD-D5C6-4A7C-806E-A94A65102C50}">
      <dgm:prSet/>
      <dgm:spPr/>
      <dgm:t>
        <a:bodyPr/>
        <a:lstStyle/>
        <a:p>
          <a:endParaRPr lang="ru-RU"/>
        </a:p>
      </dgm:t>
    </dgm:pt>
    <dgm:pt modelId="{C7FACB33-55BF-43BC-9D4E-BDBD7F2D8A24}" type="sibTrans" cxnId="{A74109FD-D5C6-4A7C-806E-A94A65102C50}">
      <dgm:prSet/>
      <dgm:spPr/>
      <dgm:t>
        <a:bodyPr/>
        <a:lstStyle/>
        <a:p>
          <a:endParaRPr lang="ru-RU"/>
        </a:p>
      </dgm:t>
    </dgm:pt>
    <dgm:pt modelId="{E77E6567-DFB1-4C00-BBB6-4A763B215783}" type="pres">
      <dgm:prSet presAssocID="{69735C17-20A7-4ABB-960D-48FA147B99D7}" presName="Name0" presStyleCnt="0">
        <dgm:presLayoutVars>
          <dgm:chMax val="2"/>
          <dgm:chPref val="2"/>
          <dgm:animLvl val="lvl"/>
        </dgm:presLayoutVars>
      </dgm:prSet>
      <dgm:spPr/>
    </dgm:pt>
    <dgm:pt modelId="{5A5809A5-525D-47BB-8771-90B8B918FAE2}" type="pres">
      <dgm:prSet presAssocID="{69735C17-20A7-4ABB-960D-48FA147B99D7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A118DB-D669-4525-8B45-FDDDB3564639}" type="pres">
      <dgm:prSet presAssocID="{69735C17-20A7-4ABB-960D-48FA147B99D7}" presName="LeftNode" presStyleLbl="bgImgPlace1" presStyleIdx="0" presStyleCnt="2">
        <dgm:presLayoutVars>
          <dgm:chMax val="2"/>
          <dgm:chPref val="2"/>
        </dgm:presLayoutVars>
      </dgm:prSet>
      <dgm:spPr/>
      <dgm:t>
        <a:bodyPr/>
        <a:lstStyle/>
        <a:p>
          <a:endParaRPr lang="ru-RU"/>
        </a:p>
      </dgm:t>
    </dgm:pt>
    <dgm:pt modelId="{1A77B949-6AC7-442A-8CCF-2AF2DA98380A}" type="pres">
      <dgm:prSet presAssocID="{69735C17-20A7-4ABB-960D-48FA147B99D7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E1E52F-444F-448B-BBC6-B28498D35A9E}" type="pres">
      <dgm:prSet presAssocID="{69735C17-20A7-4ABB-960D-48FA147B99D7}" presName="RightNode" presStyleLbl="bgImgPlace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B4E25FB-2870-4746-89AC-96DB0D60FB26}" type="pres">
      <dgm:prSet presAssocID="{69735C17-20A7-4ABB-960D-48FA147B99D7}" presName="TopArrow" presStyleLbl="node1" presStyleIdx="0" presStyleCnt="2"/>
      <dgm:spPr/>
    </dgm:pt>
    <dgm:pt modelId="{BF4B72EA-4957-4481-8BD9-6EC72CDA48E0}" type="pres">
      <dgm:prSet presAssocID="{69735C17-20A7-4ABB-960D-48FA147B99D7}" presName="BottomArrow" presStyleLbl="node1" presStyleIdx="1" presStyleCnt="2"/>
      <dgm:spPr/>
    </dgm:pt>
  </dgm:ptLst>
  <dgm:cxnLst>
    <dgm:cxn modelId="{81357E1F-39AE-4509-A1FA-779CC5E4FF21}" type="presOf" srcId="{27CE131A-9E05-4801-A043-29C8C8AA1647}" destId="{3FA118DB-D669-4525-8B45-FDDDB3564639}" srcOrd="1" destOrd="0" presId="urn:microsoft.com/office/officeart/2009/layout/ReverseList"/>
    <dgm:cxn modelId="{DCD95385-C00B-49D1-9EF4-8BF238FBE423}" type="presOf" srcId="{6C2A60EA-FED3-4C62-91D8-685A273FF54E}" destId="{1A77B949-6AC7-442A-8CCF-2AF2DA98380A}" srcOrd="0" destOrd="0" presId="urn:microsoft.com/office/officeart/2009/layout/ReverseList"/>
    <dgm:cxn modelId="{27C43391-51DD-4174-AF4E-EB2E0B33D7D2}" type="presOf" srcId="{69735C17-20A7-4ABB-960D-48FA147B99D7}" destId="{E77E6567-DFB1-4C00-BBB6-4A763B215783}" srcOrd="0" destOrd="0" presId="urn:microsoft.com/office/officeart/2009/layout/ReverseList"/>
    <dgm:cxn modelId="{A74109FD-D5C6-4A7C-806E-A94A65102C50}" srcId="{69735C17-20A7-4ABB-960D-48FA147B99D7}" destId="{6C2A60EA-FED3-4C62-91D8-685A273FF54E}" srcOrd="1" destOrd="0" parTransId="{0C22988F-4551-4A0F-847A-1B3FF28C5387}" sibTransId="{C7FACB33-55BF-43BC-9D4E-BDBD7F2D8A24}"/>
    <dgm:cxn modelId="{A704AC9D-0F36-4CC0-9471-5DEC63EAD061}" type="presOf" srcId="{6C2A60EA-FED3-4C62-91D8-685A273FF54E}" destId="{A7E1E52F-444F-448B-BBC6-B28498D35A9E}" srcOrd="1" destOrd="0" presId="urn:microsoft.com/office/officeart/2009/layout/ReverseList"/>
    <dgm:cxn modelId="{3F352E2A-53D5-49E4-ADA4-342EEFFD1B5D}" srcId="{69735C17-20A7-4ABB-960D-48FA147B99D7}" destId="{27CE131A-9E05-4801-A043-29C8C8AA1647}" srcOrd="0" destOrd="0" parTransId="{07B4C163-245B-4675-88B7-A521BDE70978}" sibTransId="{6B5DC7AB-2AB3-46CD-9E1B-4003F8401CD1}"/>
    <dgm:cxn modelId="{48EEE2E5-9C38-4830-906D-E3AC04862E0A}" type="presOf" srcId="{27CE131A-9E05-4801-A043-29C8C8AA1647}" destId="{5A5809A5-525D-47BB-8771-90B8B918FAE2}" srcOrd="0" destOrd="0" presId="urn:microsoft.com/office/officeart/2009/layout/ReverseList"/>
    <dgm:cxn modelId="{8BB14FE3-C49A-4C83-90B6-3297453B4233}" type="presParOf" srcId="{E77E6567-DFB1-4C00-BBB6-4A763B215783}" destId="{5A5809A5-525D-47BB-8771-90B8B918FAE2}" srcOrd="0" destOrd="0" presId="urn:microsoft.com/office/officeart/2009/layout/ReverseList"/>
    <dgm:cxn modelId="{CA0E82E0-8659-475D-869E-8460CE3A0527}" type="presParOf" srcId="{E77E6567-DFB1-4C00-BBB6-4A763B215783}" destId="{3FA118DB-D669-4525-8B45-FDDDB3564639}" srcOrd="1" destOrd="0" presId="urn:microsoft.com/office/officeart/2009/layout/ReverseList"/>
    <dgm:cxn modelId="{54AE3DC9-3C3B-44EA-B74E-DD8C8120AABC}" type="presParOf" srcId="{E77E6567-DFB1-4C00-BBB6-4A763B215783}" destId="{1A77B949-6AC7-442A-8CCF-2AF2DA98380A}" srcOrd="2" destOrd="0" presId="urn:microsoft.com/office/officeart/2009/layout/ReverseList"/>
    <dgm:cxn modelId="{6012EC31-0164-4266-8962-F2AAA2E09AAB}" type="presParOf" srcId="{E77E6567-DFB1-4C00-BBB6-4A763B215783}" destId="{A7E1E52F-444F-448B-BBC6-B28498D35A9E}" srcOrd="3" destOrd="0" presId="urn:microsoft.com/office/officeart/2009/layout/ReverseList"/>
    <dgm:cxn modelId="{7444AFC9-106E-4D4A-9A31-D5A4414458BF}" type="presParOf" srcId="{E77E6567-DFB1-4C00-BBB6-4A763B215783}" destId="{BB4E25FB-2870-4746-89AC-96DB0D60FB26}" srcOrd="4" destOrd="0" presId="urn:microsoft.com/office/officeart/2009/layout/ReverseList"/>
    <dgm:cxn modelId="{EAA50048-7918-47CB-8996-B63F3DDF3975}" type="presParOf" srcId="{E77E6567-DFB1-4C00-BBB6-4A763B215783}" destId="{BF4B72EA-4957-4481-8BD9-6EC72CDA48E0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1B4C9B-66F8-4B69-B257-C3B8DDE0AC38}" type="doc">
      <dgm:prSet loTypeId="urn:microsoft.com/office/officeart/2005/8/layout/chevron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3EAB274-AFAD-4E1F-A5E2-E207A9653E2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Использую</a:t>
          </a:r>
          <a:endParaRPr lang="ru-RU" b="1" dirty="0">
            <a:solidFill>
              <a:schemeClr val="tx1"/>
            </a:solidFill>
          </a:endParaRPr>
        </a:p>
      </dgm:t>
    </dgm:pt>
    <dgm:pt modelId="{571113E0-5BB4-4FDA-9EDC-8BD874453F0B}" type="parTrans" cxnId="{A7787BBB-F355-42B6-8EDF-E07FDCF5DA11}">
      <dgm:prSet/>
      <dgm:spPr/>
      <dgm:t>
        <a:bodyPr/>
        <a:lstStyle/>
        <a:p>
          <a:endParaRPr lang="ru-RU"/>
        </a:p>
      </dgm:t>
    </dgm:pt>
    <dgm:pt modelId="{89D04E4C-630C-418A-A6E7-10CFE83F3D2D}" type="sibTrans" cxnId="{A7787BBB-F355-42B6-8EDF-E07FDCF5DA11}">
      <dgm:prSet/>
      <dgm:spPr/>
      <dgm:t>
        <a:bodyPr/>
        <a:lstStyle/>
        <a:p>
          <a:endParaRPr lang="ru-RU"/>
        </a:p>
      </dgm:t>
    </dgm:pt>
    <dgm:pt modelId="{9B6DEACC-799C-448F-82E2-CCF82D2CF342}">
      <dgm:prSet phldrT="[Текст]" custT="1"/>
      <dgm:spPr/>
      <dgm:t>
        <a:bodyPr/>
        <a:lstStyle/>
        <a:p>
          <a:r>
            <a:rPr lang="ru-RU" sz="2000" dirty="0" smtClean="0"/>
            <a:t>Тексты с иллюстрациями</a:t>
          </a:r>
          <a:endParaRPr lang="ru-RU" sz="2000" dirty="0"/>
        </a:p>
      </dgm:t>
    </dgm:pt>
    <dgm:pt modelId="{D9C85A90-080C-4E0E-B301-DF67EE2459BE}" type="parTrans" cxnId="{C2BC1D9E-0753-430A-95A3-A1C9F087AF23}">
      <dgm:prSet/>
      <dgm:spPr/>
      <dgm:t>
        <a:bodyPr/>
        <a:lstStyle/>
        <a:p>
          <a:endParaRPr lang="ru-RU"/>
        </a:p>
      </dgm:t>
    </dgm:pt>
    <dgm:pt modelId="{0752089C-8740-4127-BAC9-1F493281FA34}" type="sibTrans" cxnId="{C2BC1D9E-0753-430A-95A3-A1C9F087AF23}">
      <dgm:prSet/>
      <dgm:spPr/>
      <dgm:t>
        <a:bodyPr/>
        <a:lstStyle/>
        <a:p>
          <a:endParaRPr lang="ru-RU"/>
        </a:p>
      </dgm:t>
    </dgm:pt>
    <dgm:pt modelId="{50B8EB38-CDBD-46DB-88B3-E5CE0DCA9DCE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Предлагаю</a:t>
          </a:r>
          <a:endParaRPr lang="ru-RU" b="1" dirty="0">
            <a:solidFill>
              <a:schemeClr val="bg1"/>
            </a:solidFill>
          </a:endParaRPr>
        </a:p>
      </dgm:t>
    </dgm:pt>
    <dgm:pt modelId="{D1246B79-22BE-4BFF-8736-B052047F75A9}" type="parTrans" cxnId="{BA1514F4-221E-4859-BB2A-C7DCF42F821C}">
      <dgm:prSet/>
      <dgm:spPr/>
      <dgm:t>
        <a:bodyPr/>
        <a:lstStyle/>
        <a:p>
          <a:endParaRPr lang="ru-RU"/>
        </a:p>
      </dgm:t>
    </dgm:pt>
    <dgm:pt modelId="{D6AC7F83-862A-42A0-8DBA-80E9C0FBDCF2}" type="sibTrans" cxnId="{BA1514F4-221E-4859-BB2A-C7DCF42F821C}">
      <dgm:prSet/>
      <dgm:spPr/>
      <dgm:t>
        <a:bodyPr/>
        <a:lstStyle/>
        <a:p>
          <a:endParaRPr lang="ru-RU"/>
        </a:p>
      </dgm:t>
    </dgm:pt>
    <dgm:pt modelId="{B32987CD-F747-4C40-BE3A-F1852599BE70}">
      <dgm:prSet phldrT="[Текст]"/>
      <dgm:spPr/>
      <dgm:t>
        <a:bodyPr/>
        <a:lstStyle/>
        <a:p>
          <a:r>
            <a:rPr lang="ru-RU" dirty="0" smtClean="0"/>
            <a:t>Задания на выбор, </a:t>
          </a:r>
          <a:r>
            <a:rPr lang="ru-RU" dirty="0" err="1" smtClean="0"/>
            <a:t>аудиоответы</a:t>
          </a:r>
          <a:r>
            <a:rPr lang="ru-RU" dirty="0" smtClean="0"/>
            <a:t> детей, смену деятельности</a:t>
          </a:r>
          <a:endParaRPr lang="ru-RU" dirty="0"/>
        </a:p>
      </dgm:t>
    </dgm:pt>
    <dgm:pt modelId="{171BBFBE-C0EC-48B5-BF31-2F2301E6A68A}" type="parTrans" cxnId="{DDFB5672-BF2C-4000-AB22-B1E9E505A2CA}">
      <dgm:prSet/>
      <dgm:spPr/>
      <dgm:t>
        <a:bodyPr/>
        <a:lstStyle/>
        <a:p>
          <a:endParaRPr lang="ru-RU"/>
        </a:p>
      </dgm:t>
    </dgm:pt>
    <dgm:pt modelId="{40C9A819-1A61-4D28-8175-7DC51A674EE2}" type="sibTrans" cxnId="{DDFB5672-BF2C-4000-AB22-B1E9E505A2CA}">
      <dgm:prSet/>
      <dgm:spPr/>
      <dgm:t>
        <a:bodyPr/>
        <a:lstStyle/>
        <a:p>
          <a:endParaRPr lang="ru-RU"/>
        </a:p>
      </dgm:t>
    </dgm:pt>
    <dgm:pt modelId="{851A0D18-9010-4E2A-A247-384FAA8F89ED}">
      <dgm:prSet phldrT="[Текст]"/>
      <dgm:spPr/>
      <dgm:t>
        <a:bodyPr/>
        <a:lstStyle/>
        <a:p>
          <a:r>
            <a:rPr lang="ru-RU" dirty="0" smtClean="0"/>
            <a:t>Уменьшение объема заданий, работу в парах, в группе</a:t>
          </a:r>
          <a:endParaRPr lang="ru-RU" dirty="0"/>
        </a:p>
      </dgm:t>
    </dgm:pt>
    <dgm:pt modelId="{2DD2E402-C498-42C7-83C6-EE735FD5B4E8}" type="parTrans" cxnId="{EF3AE293-AB18-416A-8F18-B0AEA84422A1}">
      <dgm:prSet/>
      <dgm:spPr/>
      <dgm:t>
        <a:bodyPr/>
        <a:lstStyle/>
        <a:p>
          <a:endParaRPr lang="ru-RU"/>
        </a:p>
      </dgm:t>
    </dgm:pt>
    <dgm:pt modelId="{1C1D7D50-A711-49DF-8DC1-27C43878EE3D}" type="sibTrans" cxnId="{EF3AE293-AB18-416A-8F18-B0AEA84422A1}">
      <dgm:prSet/>
      <dgm:spPr/>
      <dgm:t>
        <a:bodyPr/>
        <a:lstStyle/>
        <a:p>
          <a:endParaRPr lang="ru-RU"/>
        </a:p>
      </dgm:t>
    </dgm:pt>
    <dgm:pt modelId="{50C114FC-C367-4EFA-ADBA-B07F64258BE6}">
      <dgm:prSet phldrT="[Текст]"/>
      <dgm:spPr/>
      <dgm:t>
        <a:bodyPr/>
        <a:lstStyle/>
        <a:p>
          <a:r>
            <a:rPr lang="ru-RU" b="1" dirty="0" smtClean="0"/>
            <a:t>Оценка</a:t>
          </a:r>
          <a:endParaRPr lang="ru-RU" b="1" dirty="0"/>
        </a:p>
      </dgm:t>
    </dgm:pt>
    <dgm:pt modelId="{95D000A3-3206-4C96-8858-A929975A7BED}" type="parTrans" cxnId="{DBC43232-2643-45DA-8069-973F8F82EA18}">
      <dgm:prSet/>
      <dgm:spPr/>
      <dgm:t>
        <a:bodyPr/>
        <a:lstStyle/>
        <a:p>
          <a:endParaRPr lang="ru-RU"/>
        </a:p>
      </dgm:t>
    </dgm:pt>
    <dgm:pt modelId="{483CB943-9EDE-4BF1-B0A9-90771E256745}" type="sibTrans" cxnId="{DBC43232-2643-45DA-8069-973F8F82EA18}">
      <dgm:prSet/>
      <dgm:spPr/>
      <dgm:t>
        <a:bodyPr/>
        <a:lstStyle/>
        <a:p>
          <a:endParaRPr lang="ru-RU"/>
        </a:p>
      </dgm:t>
    </dgm:pt>
    <dgm:pt modelId="{C747ECFC-A0F1-4193-945C-83A553E7D96A}">
      <dgm:prSet phldrT="[Текст]"/>
      <dgm:spPr/>
      <dgm:t>
        <a:bodyPr/>
        <a:lstStyle/>
        <a:p>
          <a:r>
            <a:rPr lang="ru-RU" dirty="0" smtClean="0"/>
            <a:t>Отмечаю хорошее поведение</a:t>
          </a:r>
          <a:endParaRPr lang="ru-RU" dirty="0"/>
        </a:p>
      </dgm:t>
    </dgm:pt>
    <dgm:pt modelId="{3CFCE28A-A879-43A0-85B2-2ED6D870FB63}" type="parTrans" cxnId="{14577B7E-7A01-4737-8DF6-8B6683B9944C}">
      <dgm:prSet/>
      <dgm:spPr/>
      <dgm:t>
        <a:bodyPr/>
        <a:lstStyle/>
        <a:p>
          <a:endParaRPr lang="ru-RU"/>
        </a:p>
      </dgm:t>
    </dgm:pt>
    <dgm:pt modelId="{8AB77D9C-417B-4290-B738-2CDE520F4F4E}" type="sibTrans" cxnId="{14577B7E-7A01-4737-8DF6-8B6683B9944C}">
      <dgm:prSet/>
      <dgm:spPr/>
      <dgm:t>
        <a:bodyPr/>
        <a:lstStyle/>
        <a:p>
          <a:endParaRPr lang="ru-RU"/>
        </a:p>
      </dgm:t>
    </dgm:pt>
    <dgm:pt modelId="{1FF082EC-078B-4D09-B920-3A6FF97D6847}">
      <dgm:prSet phldrT="[Текст]"/>
      <dgm:spPr/>
      <dgm:t>
        <a:bodyPr/>
        <a:lstStyle/>
        <a:p>
          <a:r>
            <a:rPr lang="ru-RU" dirty="0" smtClean="0"/>
            <a:t>Не обращаю внимания на серьезные нарушения дисциплины</a:t>
          </a:r>
          <a:endParaRPr lang="ru-RU" dirty="0"/>
        </a:p>
      </dgm:t>
    </dgm:pt>
    <dgm:pt modelId="{39B9E446-6049-41C1-A981-5210265549EF}" type="parTrans" cxnId="{5404EFEB-3FAB-47EB-9437-384A9FD2EEA3}">
      <dgm:prSet/>
      <dgm:spPr/>
      <dgm:t>
        <a:bodyPr/>
        <a:lstStyle/>
        <a:p>
          <a:endParaRPr lang="ru-RU"/>
        </a:p>
      </dgm:t>
    </dgm:pt>
    <dgm:pt modelId="{D1E5F7FB-FE73-4C65-9E0F-8553C364E33F}" type="sibTrans" cxnId="{5404EFEB-3FAB-47EB-9437-384A9FD2EEA3}">
      <dgm:prSet/>
      <dgm:spPr/>
      <dgm:t>
        <a:bodyPr/>
        <a:lstStyle/>
        <a:p>
          <a:endParaRPr lang="ru-RU"/>
        </a:p>
      </dgm:t>
    </dgm:pt>
    <dgm:pt modelId="{74EAF10F-8971-43C1-9D5C-A5FCA1AEEBCF}">
      <dgm:prSet phldrT="[Текст]" custT="1"/>
      <dgm:spPr/>
      <dgm:t>
        <a:bodyPr/>
        <a:lstStyle/>
        <a:p>
          <a:r>
            <a:rPr lang="ru-RU" sz="2000" dirty="0" smtClean="0"/>
            <a:t>Деление текста на смысловые части</a:t>
          </a:r>
          <a:endParaRPr lang="ru-RU" sz="2000" dirty="0"/>
        </a:p>
      </dgm:t>
    </dgm:pt>
    <dgm:pt modelId="{A60B1394-9505-464A-A9D1-C8681A51A470}" type="parTrans" cxnId="{EAB1095D-CF01-4039-A04A-F9BD2BFE67B8}">
      <dgm:prSet/>
      <dgm:spPr/>
      <dgm:t>
        <a:bodyPr/>
        <a:lstStyle/>
        <a:p>
          <a:endParaRPr lang="ru-RU"/>
        </a:p>
      </dgm:t>
    </dgm:pt>
    <dgm:pt modelId="{C0083E91-4D73-4280-A237-339D9D11DA1A}" type="sibTrans" cxnId="{EAB1095D-CF01-4039-A04A-F9BD2BFE67B8}">
      <dgm:prSet/>
      <dgm:spPr/>
      <dgm:t>
        <a:bodyPr/>
        <a:lstStyle/>
        <a:p>
          <a:endParaRPr lang="ru-RU"/>
        </a:p>
      </dgm:t>
    </dgm:pt>
    <dgm:pt modelId="{49ECBBA4-B76A-445B-830D-04ECB327CE1A}">
      <dgm:prSet phldrT="[Текст]" custT="1"/>
      <dgm:spPr/>
      <dgm:t>
        <a:bodyPr/>
        <a:lstStyle/>
        <a:p>
          <a:r>
            <a:rPr lang="ru-RU" sz="2000" dirty="0" smtClean="0"/>
            <a:t>Четкие и конкретные вопросы и задания</a:t>
          </a:r>
          <a:endParaRPr lang="ru-RU" sz="2000" dirty="0"/>
        </a:p>
      </dgm:t>
    </dgm:pt>
    <dgm:pt modelId="{0CBC4078-9D11-417D-B8EC-9B78AC574BE4}" type="parTrans" cxnId="{9DBC325F-59CB-4D01-96E7-9EF4C27FE842}">
      <dgm:prSet/>
      <dgm:spPr/>
      <dgm:t>
        <a:bodyPr/>
        <a:lstStyle/>
        <a:p>
          <a:endParaRPr lang="ru-RU"/>
        </a:p>
      </dgm:t>
    </dgm:pt>
    <dgm:pt modelId="{E0FF2F59-F706-4576-8967-6227FF4ABDA7}" type="sibTrans" cxnId="{9DBC325F-59CB-4D01-96E7-9EF4C27FE842}">
      <dgm:prSet/>
      <dgm:spPr/>
      <dgm:t>
        <a:bodyPr/>
        <a:lstStyle/>
        <a:p>
          <a:endParaRPr lang="ru-RU"/>
        </a:p>
      </dgm:t>
    </dgm:pt>
    <dgm:pt modelId="{99793099-6164-4231-9468-E0C43C62006B}">
      <dgm:prSet phldrT="[Текст]"/>
      <dgm:spPr/>
      <dgm:t>
        <a:bodyPr/>
        <a:lstStyle/>
        <a:p>
          <a:r>
            <a:rPr lang="ru-RU" dirty="0" smtClean="0"/>
            <a:t>Выполнение заданий на компьютере; по алгоритму</a:t>
          </a:r>
          <a:endParaRPr lang="ru-RU" dirty="0"/>
        </a:p>
      </dgm:t>
    </dgm:pt>
    <dgm:pt modelId="{FD802778-7103-4326-A4B4-751EE9808778}" type="parTrans" cxnId="{F0F3F3F3-5535-444C-A697-D767200EE942}">
      <dgm:prSet/>
      <dgm:spPr/>
      <dgm:t>
        <a:bodyPr/>
        <a:lstStyle/>
        <a:p>
          <a:endParaRPr lang="ru-RU"/>
        </a:p>
      </dgm:t>
    </dgm:pt>
    <dgm:pt modelId="{8B4E2B73-4058-4F0C-8B02-0C7FCC0FA0EA}" type="sibTrans" cxnId="{F0F3F3F3-5535-444C-A697-D767200EE942}">
      <dgm:prSet/>
      <dgm:spPr/>
      <dgm:t>
        <a:bodyPr/>
        <a:lstStyle/>
        <a:p>
          <a:endParaRPr lang="ru-RU"/>
        </a:p>
      </dgm:t>
    </dgm:pt>
    <dgm:pt modelId="{80B861DF-EE42-4997-B061-54E6E77ECB55}">
      <dgm:prSet phldrT="[Текст]"/>
      <dgm:spPr/>
      <dgm:t>
        <a:bodyPr/>
        <a:lstStyle/>
        <a:p>
          <a:r>
            <a:rPr lang="ru-RU" dirty="0" smtClean="0"/>
            <a:t>Разрешаю переписывать работу для улучшения результата</a:t>
          </a:r>
          <a:endParaRPr lang="ru-RU" dirty="0"/>
        </a:p>
      </dgm:t>
    </dgm:pt>
    <dgm:pt modelId="{CF4DF35D-1747-4F39-9DD4-0896247439BE}" type="parTrans" cxnId="{872162FF-168E-4E24-AD1B-8089E04D7293}">
      <dgm:prSet/>
      <dgm:spPr/>
      <dgm:t>
        <a:bodyPr/>
        <a:lstStyle/>
        <a:p>
          <a:endParaRPr lang="ru-RU"/>
        </a:p>
      </dgm:t>
    </dgm:pt>
    <dgm:pt modelId="{3B7FD943-53C3-4F7E-8575-A2190B59EB9D}" type="sibTrans" cxnId="{872162FF-168E-4E24-AD1B-8089E04D7293}">
      <dgm:prSet/>
      <dgm:spPr/>
      <dgm:t>
        <a:bodyPr/>
        <a:lstStyle/>
        <a:p>
          <a:endParaRPr lang="ru-RU"/>
        </a:p>
      </dgm:t>
    </dgm:pt>
    <dgm:pt modelId="{2AF253C0-111F-4145-99C2-2493975EF235}">
      <dgm:prSet phldrT="[Текст]"/>
      <dgm:spPr/>
      <dgm:t>
        <a:bodyPr/>
        <a:lstStyle/>
        <a:p>
          <a:endParaRPr lang="ru-RU" dirty="0"/>
        </a:p>
      </dgm:t>
    </dgm:pt>
    <dgm:pt modelId="{A20054F0-625B-4E76-9A36-C7928BADBF84}" type="parTrans" cxnId="{BF5C03FE-6126-4000-A7B3-E3345C9D638C}">
      <dgm:prSet/>
      <dgm:spPr/>
      <dgm:t>
        <a:bodyPr/>
        <a:lstStyle/>
        <a:p>
          <a:endParaRPr lang="ru-RU"/>
        </a:p>
      </dgm:t>
    </dgm:pt>
    <dgm:pt modelId="{753D1EBC-5903-440B-A2CE-F4DA816416BA}" type="sibTrans" cxnId="{BF5C03FE-6126-4000-A7B3-E3345C9D638C}">
      <dgm:prSet/>
      <dgm:spPr/>
      <dgm:t>
        <a:bodyPr/>
        <a:lstStyle/>
        <a:p>
          <a:endParaRPr lang="ru-RU"/>
        </a:p>
      </dgm:t>
    </dgm:pt>
    <dgm:pt modelId="{4B30416E-C106-4F63-B288-60C92D938A98}">
      <dgm:prSet phldrT="[Текст]"/>
      <dgm:spPr/>
      <dgm:t>
        <a:bodyPr/>
        <a:lstStyle/>
        <a:p>
          <a:r>
            <a:rPr lang="ru-RU" dirty="0" smtClean="0"/>
            <a:t>Благодарю за выполненную работу</a:t>
          </a:r>
          <a:endParaRPr lang="ru-RU" dirty="0"/>
        </a:p>
      </dgm:t>
    </dgm:pt>
    <dgm:pt modelId="{777ED76B-A4C1-4085-8923-18333AE09B26}" type="parTrans" cxnId="{6BC3D5FB-018C-4051-83DA-8FDE9A387F63}">
      <dgm:prSet/>
      <dgm:spPr/>
      <dgm:t>
        <a:bodyPr/>
        <a:lstStyle/>
        <a:p>
          <a:endParaRPr lang="ru-RU"/>
        </a:p>
      </dgm:t>
    </dgm:pt>
    <dgm:pt modelId="{28CD74D8-EDCB-47A1-B379-A4DE380C32B4}" type="sibTrans" cxnId="{6BC3D5FB-018C-4051-83DA-8FDE9A387F63}">
      <dgm:prSet/>
      <dgm:spPr/>
      <dgm:t>
        <a:bodyPr/>
        <a:lstStyle/>
        <a:p>
          <a:endParaRPr lang="ru-RU"/>
        </a:p>
      </dgm:t>
    </dgm:pt>
    <dgm:pt modelId="{9C6A4606-1D83-40F1-AA13-D74046B7300E}" type="pres">
      <dgm:prSet presAssocID="{F51B4C9B-66F8-4B69-B257-C3B8DDE0AC38}" presName="linearFlow" presStyleCnt="0">
        <dgm:presLayoutVars>
          <dgm:dir/>
          <dgm:animLvl val="lvl"/>
          <dgm:resizeHandles val="exact"/>
        </dgm:presLayoutVars>
      </dgm:prSet>
      <dgm:spPr/>
    </dgm:pt>
    <dgm:pt modelId="{E42D134E-6122-43B4-8443-43C2CC243480}" type="pres">
      <dgm:prSet presAssocID="{83EAB274-AFAD-4E1F-A5E2-E207A9653E21}" presName="composite" presStyleCnt="0"/>
      <dgm:spPr/>
    </dgm:pt>
    <dgm:pt modelId="{EDCA3474-B83D-4989-8F9F-379E9FD0F35C}" type="pres">
      <dgm:prSet presAssocID="{83EAB274-AFAD-4E1F-A5E2-E207A9653E21}" presName="parentText" presStyleLbl="alignNode1" presStyleIdx="0" presStyleCnt="3" custLinFactNeighborX="0" custLinFactNeighborY="-3303">
        <dgm:presLayoutVars>
          <dgm:chMax val="1"/>
          <dgm:bulletEnabled val="1"/>
        </dgm:presLayoutVars>
      </dgm:prSet>
      <dgm:spPr/>
    </dgm:pt>
    <dgm:pt modelId="{E111CB9A-E7C4-4490-8311-BCE243D67802}" type="pres">
      <dgm:prSet presAssocID="{83EAB274-AFAD-4E1F-A5E2-E207A9653E21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035590-1E73-4C0D-8815-5DE5877E0B6E}" type="pres">
      <dgm:prSet presAssocID="{89D04E4C-630C-418A-A6E7-10CFE83F3D2D}" presName="sp" presStyleCnt="0"/>
      <dgm:spPr/>
    </dgm:pt>
    <dgm:pt modelId="{C793D158-8FC4-48D0-A38E-E75DC0B5E79E}" type="pres">
      <dgm:prSet presAssocID="{50B8EB38-CDBD-46DB-88B3-E5CE0DCA9DCE}" presName="composite" presStyleCnt="0"/>
      <dgm:spPr/>
    </dgm:pt>
    <dgm:pt modelId="{A8F476B1-83E9-46A9-AB47-9BB7E5BDC42D}" type="pres">
      <dgm:prSet presAssocID="{50B8EB38-CDBD-46DB-88B3-E5CE0DCA9DCE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19E47592-1725-485D-85BB-918666F0D92E}" type="pres">
      <dgm:prSet presAssocID="{50B8EB38-CDBD-46DB-88B3-E5CE0DCA9DCE}" presName="descendantText" presStyleLbl="alignAcc1" presStyleIdx="1" presStyleCnt="3" custScaleY="1316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FEEC0-01D9-412C-AA68-1DF4CBE92755}" type="pres">
      <dgm:prSet presAssocID="{D6AC7F83-862A-42A0-8DBA-80E9C0FBDCF2}" presName="sp" presStyleCnt="0"/>
      <dgm:spPr/>
    </dgm:pt>
    <dgm:pt modelId="{93FA2C99-1780-4E80-9920-6548E786BDEE}" type="pres">
      <dgm:prSet presAssocID="{50C114FC-C367-4EFA-ADBA-B07F64258BE6}" presName="composite" presStyleCnt="0"/>
      <dgm:spPr/>
    </dgm:pt>
    <dgm:pt modelId="{C3A91C4D-B802-4E50-AB4D-C3BDCDBD7CD0}" type="pres">
      <dgm:prSet presAssocID="{50C114FC-C367-4EFA-ADBA-B07F64258BE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C519C2-C873-42E2-960E-3A9E12D718EA}" type="pres">
      <dgm:prSet presAssocID="{50C114FC-C367-4EFA-ADBA-B07F64258BE6}" presName="descendantText" presStyleLbl="alignAcc1" presStyleIdx="2" presStyleCnt="3" custScaleY="161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18805A-33D9-4851-9C89-F035C85CAC60}" type="presOf" srcId="{99793099-6164-4231-9468-E0C43C62006B}" destId="{19E47592-1725-485D-85BB-918666F0D92E}" srcOrd="0" destOrd="1" presId="urn:microsoft.com/office/officeart/2005/8/layout/chevron2"/>
    <dgm:cxn modelId="{2C295462-96D4-425D-9172-C275756D8216}" type="presOf" srcId="{2AF253C0-111F-4145-99C2-2493975EF235}" destId="{79C519C2-C873-42E2-960E-3A9E12D718EA}" srcOrd="0" destOrd="4" presId="urn:microsoft.com/office/officeart/2005/8/layout/chevron2"/>
    <dgm:cxn modelId="{959CFC29-BC85-4784-8B4C-A584FC44F633}" type="presOf" srcId="{49ECBBA4-B76A-445B-830D-04ECB327CE1A}" destId="{E111CB9A-E7C4-4490-8311-BCE243D67802}" srcOrd="0" destOrd="2" presId="urn:microsoft.com/office/officeart/2005/8/layout/chevron2"/>
    <dgm:cxn modelId="{5404EFEB-3FAB-47EB-9437-384A9FD2EEA3}" srcId="{50C114FC-C367-4EFA-ADBA-B07F64258BE6}" destId="{1FF082EC-078B-4D09-B920-3A6FF97D6847}" srcOrd="1" destOrd="0" parTransId="{39B9E446-6049-41C1-A981-5210265549EF}" sibTransId="{D1E5F7FB-FE73-4C65-9E0F-8553C364E33F}"/>
    <dgm:cxn modelId="{BA1514F4-221E-4859-BB2A-C7DCF42F821C}" srcId="{F51B4C9B-66F8-4B69-B257-C3B8DDE0AC38}" destId="{50B8EB38-CDBD-46DB-88B3-E5CE0DCA9DCE}" srcOrd="1" destOrd="0" parTransId="{D1246B79-22BE-4BFF-8736-B052047F75A9}" sibTransId="{D6AC7F83-862A-42A0-8DBA-80E9C0FBDCF2}"/>
    <dgm:cxn modelId="{A5369D04-0E3F-4CB9-A7E9-EE5DC19E056D}" type="presOf" srcId="{50C114FC-C367-4EFA-ADBA-B07F64258BE6}" destId="{C3A91C4D-B802-4E50-AB4D-C3BDCDBD7CD0}" srcOrd="0" destOrd="0" presId="urn:microsoft.com/office/officeart/2005/8/layout/chevron2"/>
    <dgm:cxn modelId="{DBCD676F-FBA3-4801-BF7B-169F94DA8746}" type="presOf" srcId="{4B30416E-C106-4F63-B288-60C92D938A98}" destId="{79C519C2-C873-42E2-960E-3A9E12D718EA}" srcOrd="0" destOrd="3" presId="urn:microsoft.com/office/officeart/2005/8/layout/chevron2"/>
    <dgm:cxn modelId="{566F770F-D9B1-4824-A969-860E6C40BE68}" type="presOf" srcId="{74EAF10F-8971-43C1-9D5C-A5FCA1AEEBCF}" destId="{E111CB9A-E7C4-4490-8311-BCE243D67802}" srcOrd="0" destOrd="1" presId="urn:microsoft.com/office/officeart/2005/8/layout/chevron2"/>
    <dgm:cxn modelId="{8EAE4A7A-52FD-49F6-9E54-F06F02DF9152}" type="presOf" srcId="{83EAB274-AFAD-4E1F-A5E2-E207A9653E21}" destId="{EDCA3474-B83D-4989-8F9F-379E9FD0F35C}" srcOrd="0" destOrd="0" presId="urn:microsoft.com/office/officeart/2005/8/layout/chevron2"/>
    <dgm:cxn modelId="{6BC3D5FB-018C-4051-83DA-8FDE9A387F63}" srcId="{50C114FC-C367-4EFA-ADBA-B07F64258BE6}" destId="{4B30416E-C106-4F63-B288-60C92D938A98}" srcOrd="3" destOrd="0" parTransId="{777ED76B-A4C1-4085-8923-18333AE09B26}" sibTransId="{28CD74D8-EDCB-47A1-B379-A4DE380C32B4}"/>
    <dgm:cxn modelId="{763C508C-15BA-4D68-AC8E-29338F33F399}" type="presOf" srcId="{80B861DF-EE42-4997-B061-54E6E77ECB55}" destId="{79C519C2-C873-42E2-960E-3A9E12D718EA}" srcOrd="0" destOrd="2" presId="urn:microsoft.com/office/officeart/2005/8/layout/chevron2"/>
    <dgm:cxn modelId="{9DBC325F-59CB-4D01-96E7-9EF4C27FE842}" srcId="{83EAB274-AFAD-4E1F-A5E2-E207A9653E21}" destId="{49ECBBA4-B76A-445B-830D-04ECB327CE1A}" srcOrd="2" destOrd="0" parTransId="{0CBC4078-9D11-417D-B8EC-9B78AC574BE4}" sibTransId="{E0FF2F59-F706-4576-8967-6227FF4ABDA7}"/>
    <dgm:cxn modelId="{708CC405-7828-4EF0-B5AD-831A9A8A0CDE}" type="presOf" srcId="{C747ECFC-A0F1-4193-945C-83A553E7D96A}" destId="{79C519C2-C873-42E2-960E-3A9E12D718EA}" srcOrd="0" destOrd="0" presId="urn:microsoft.com/office/officeart/2005/8/layout/chevron2"/>
    <dgm:cxn modelId="{F0F3F3F3-5535-444C-A697-D767200EE942}" srcId="{50B8EB38-CDBD-46DB-88B3-E5CE0DCA9DCE}" destId="{99793099-6164-4231-9468-E0C43C62006B}" srcOrd="1" destOrd="0" parTransId="{FD802778-7103-4326-A4B4-751EE9808778}" sibTransId="{8B4E2B73-4058-4F0C-8B02-0C7FCC0FA0EA}"/>
    <dgm:cxn modelId="{DBC43232-2643-45DA-8069-973F8F82EA18}" srcId="{F51B4C9B-66F8-4B69-B257-C3B8DDE0AC38}" destId="{50C114FC-C367-4EFA-ADBA-B07F64258BE6}" srcOrd="2" destOrd="0" parTransId="{95D000A3-3206-4C96-8858-A929975A7BED}" sibTransId="{483CB943-9EDE-4BF1-B0A9-90771E256745}"/>
    <dgm:cxn modelId="{872162FF-168E-4E24-AD1B-8089E04D7293}" srcId="{50C114FC-C367-4EFA-ADBA-B07F64258BE6}" destId="{80B861DF-EE42-4997-B061-54E6E77ECB55}" srcOrd="2" destOrd="0" parTransId="{CF4DF35D-1747-4F39-9DD4-0896247439BE}" sibTransId="{3B7FD943-53C3-4F7E-8575-A2190B59EB9D}"/>
    <dgm:cxn modelId="{06FFA99A-33F0-4B8F-B844-8A810B5DEA2B}" type="presOf" srcId="{1FF082EC-078B-4D09-B920-3A6FF97D6847}" destId="{79C519C2-C873-42E2-960E-3A9E12D718EA}" srcOrd="0" destOrd="1" presId="urn:microsoft.com/office/officeart/2005/8/layout/chevron2"/>
    <dgm:cxn modelId="{DD81A2B0-E1B0-448D-A991-1D8F41C135AF}" type="presOf" srcId="{F51B4C9B-66F8-4B69-B257-C3B8DDE0AC38}" destId="{9C6A4606-1D83-40F1-AA13-D74046B7300E}" srcOrd="0" destOrd="0" presId="urn:microsoft.com/office/officeart/2005/8/layout/chevron2"/>
    <dgm:cxn modelId="{B70E9259-786E-40CE-BA03-2AD7890EF934}" type="presOf" srcId="{9B6DEACC-799C-448F-82E2-CCF82D2CF342}" destId="{E111CB9A-E7C4-4490-8311-BCE243D67802}" srcOrd="0" destOrd="0" presId="urn:microsoft.com/office/officeart/2005/8/layout/chevron2"/>
    <dgm:cxn modelId="{14577B7E-7A01-4737-8DF6-8B6683B9944C}" srcId="{50C114FC-C367-4EFA-ADBA-B07F64258BE6}" destId="{C747ECFC-A0F1-4193-945C-83A553E7D96A}" srcOrd="0" destOrd="0" parTransId="{3CFCE28A-A879-43A0-85B2-2ED6D870FB63}" sibTransId="{8AB77D9C-417B-4290-B738-2CDE520F4F4E}"/>
    <dgm:cxn modelId="{EAB1095D-CF01-4039-A04A-F9BD2BFE67B8}" srcId="{83EAB274-AFAD-4E1F-A5E2-E207A9653E21}" destId="{74EAF10F-8971-43C1-9D5C-A5FCA1AEEBCF}" srcOrd="1" destOrd="0" parTransId="{A60B1394-9505-464A-A9D1-C8681A51A470}" sibTransId="{C0083E91-4D73-4280-A237-339D9D11DA1A}"/>
    <dgm:cxn modelId="{C2BC1D9E-0753-430A-95A3-A1C9F087AF23}" srcId="{83EAB274-AFAD-4E1F-A5E2-E207A9653E21}" destId="{9B6DEACC-799C-448F-82E2-CCF82D2CF342}" srcOrd="0" destOrd="0" parTransId="{D9C85A90-080C-4E0E-B301-DF67EE2459BE}" sibTransId="{0752089C-8740-4127-BAC9-1F493281FA34}"/>
    <dgm:cxn modelId="{A7787BBB-F355-42B6-8EDF-E07FDCF5DA11}" srcId="{F51B4C9B-66F8-4B69-B257-C3B8DDE0AC38}" destId="{83EAB274-AFAD-4E1F-A5E2-E207A9653E21}" srcOrd="0" destOrd="0" parTransId="{571113E0-5BB4-4FDA-9EDC-8BD874453F0B}" sibTransId="{89D04E4C-630C-418A-A6E7-10CFE83F3D2D}"/>
    <dgm:cxn modelId="{F8DF0899-12DE-468E-B549-59115558F022}" type="presOf" srcId="{851A0D18-9010-4E2A-A247-384FAA8F89ED}" destId="{19E47592-1725-485D-85BB-918666F0D92E}" srcOrd="0" destOrd="2" presId="urn:microsoft.com/office/officeart/2005/8/layout/chevron2"/>
    <dgm:cxn modelId="{BF5C03FE-6126-4000-A7B3-E3345C9D638C}" srcId="{50C114FC-C367-4EFA-ADBA-B07F64258BE6}" destId="{2AF253C0-111F-4145-99C2-2493975EF235}" srcOrd="4" destOrd="0" parTransId="{A20054F0-625B-4E76-9A36-C7928BADBF84}" sibTransId="{753D1EBC-5903-440B-A2CE-F4DA816416BA}"/>
    <dgm:cxn modelId="{BF0CDBE9-9EE0-4942-89D5-048190415119}" type="presOf" srcId="{50B8EB38-CDBD-46DB-88B3-E5CE0DCA9DCE}" destId="{A8F476B1-83E9-46A9-AB47-9BB7E5BDC42D}" srcOrd="0" destOrd="0" presId="urn:microsoft.com/office/officeart/2005/8/layout/chevron2"/>
    <dgm:cxn modelId="{EF3AE293-AB18-416A-8F18-B0AEA84422A1}" srcId="{50B8EB38-CDBD-46DB-88B3-E5CE0DCA9DCE}" destId="{851A0D18-9010-4E2A-A247-384FAA8F89ED}" srcOrd="2" destOrd="0" parTransId="{2DD2E402-C498-42C7-83C6-EE735FD5B4E8}" sibTransId="{1C1D7D50-A711-49DF-8DC1-27C43878EE3D}"/>
    <dgm:cxn modelId="{DDFB5672-BF2C-4000-AB22-B1E9E505A2CA}" srcId="{50B8EB38-CDBD-46DB-88B3-E5CE0DCA9DCE}" destId="{B32987CD-F747-4C40-BE3A-F1852599BE70}" srcOrd="0" destOrd="0" parTransId="{171BBFBE-C0EC-48B5-BF31-2F2301E6A68A}" sibTransId="{40C9A819-1A61-4D28-8175-7DC51A674EE2}"/>
    <dgm:cxn modelId="{CE651B84-B609-4FFC-80CD-1CAABD56D659}" type="presOf" srcId="{B32987CD-F747-4C40-BE3A-F1852599BE70}" destId="{19E47592-1725-485D-85BB-918666F0D92E}" srcOrd="0" destOrd="0" presId="urn:microsoft.com/office/officeart/2005/8/layout/chevron2"/>
    <dgm:cxn modelId="{B0419722-D753-4967-A9CE-CECFD08EFAB8}" type="presParOf" srcId="{9C6A4606-1D83-40F1-AA13-D74046B7300E}" destId="{E42D134E-6122-43B4-8443-43C2CC243480}" srcOrd="0" destOrd="0" presId="urn:microsoft.com/office/officeart/2005/8/layout/chevron2"/>
    <dgm:cxn modelId="{BA2A65EE-DC5A-41FB-B496-ABF73D90CC9B}" type="presParOf" srcId="{E42D134E-6122-43B4-8443-43C2CC243480}" destId="{EDCA3474-B83D-4989-8F9F-379E9FD0F35C}" srcOrd="0" destOrd="0" presId="urn:microsoft.com/office/officeart/2005/8/layout/chevron2"/>
    <dgm:cxn modelId="{07F3716F-4E5C-4284-8E87-3E828381B4CA}" type="presParOf" srcId="{E42D134E-6122-43B4-8443-43C2CC243480}" destId="{E111CB9A-E7C4-4490-8311-BCE243D67802}" srcOrd="1" destOrd="0" presId="urn:microsoft.com/office/officeart/2005/8/layout/chevron2"/>
    <dgm:cxn modelId="{7AADF2AA-AF92-4E57-9C6D-C0D747538AAE}" type="presParOf" srcId="{9C6A4606-1D83-40F1-AA13-D74046B7300E}" destId="{F7035590-1E73-4C0D-8815-5DE5877E0B6E}" srcOrd="1" destOrd="0" presId="urn:microsoft.com/office/officeart/2005/8/layout/chevron2"/>
    <dgm:cxn modelId="{E7635DDD-1C3A-4CF6-8803-AF44DA624403}" type="presParOf" srcId="{9C6A4606-1D83-40F1-AA13-D74046B7300E}" destId="{C793D158-8FC4-48D0-A38E-E75DC0B5E79E}" srcOrd="2" destOrd="0" presId="urn:microsoft.com/office/officeart/2005/8/layout/chevron2"/>
    <dgm:cxn modelId="{8FF7EF31-302C-437F-AF48-063F2643A3BC}" type="presParOf" srcId="{C793D158-8FC4-48D0-A38E-E75DC0B5E79E}" destId="{A8F476B1-83E9-46A9-AB47-9BB7E5BDC42D}" srcOrd="0" destOrd="0" presId="urn:microsoft.com/office/officeart/2005/8/layout/chevron2"/>
    <dgm:cxn modelId="{74235632-DCA4-4F30-B9FF-D95220CF2890}" type="presParOf" srcId="{C793D158-8FC4-48D0-A38E-E75DC0B5E79E}" destId="{19E47592-1725-485D-85BB-918666F0D92E}" srcOrd="1" destOrd="0" presId="urn:microsoft.com/office/officeart/2005/8/layout/chevron2"/>
    <dgm:cxn modelId="{C78BD656-F28D-4504-9231-3EC6431BC1A9}" type="presParOf" srcId="{9C6A4606-1D83-40F1-AA13-D74046B7300E}" destId="{9BEFEEC0-01D9-412C-AA68-1DF4CBE92755}" srcOrd="3" destOrd="0" presId="urn:microsoft.com/office/officeart/2005/8/layout/chevron2"/>
    <dgm:cxn modelId="{43531508-3AE8-4BCC-B16C-E65D43FEA735}" type="presParOf" srcId="{9C6A4606-1D83-40F1-AA13-D74046B7300E}" destId="{93FA2C99-1780-4E80-9920-6548E786BDEE}" srcOrd="4" destOrd="0" presId="urn:microsoft.com/office/officeart/2005/8/layout/chevron2"/>
    <dgm:cxn modelId="{955B6F1E-5838-4565-A32B-6853F69C8613}" type="presParOf" srcId="{93FA2C99-1780-4E80-9920-6548E786BDEE}" destId="{C3A91C4D-B802-4E50-AB4D-C3BDCDBD7CD0}" srcOrd="0" destOrd="0" presId="urn:microsoft.com/office/officeart/2005/8/layout/chevron2"/>
    <dgm:cxn modelId="{AB8DE37E-CDA7-4392-B249-08228506DA41}" type="presParOf" srcId="{93FA2C99-1780-4E80-9920-6548E786BDEE}" destId="{79C519C2-C873-42E2-960E-3A9E12D718E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3F9C5A-2A01-471F-A916-1142F37668A2}">
      <dsp:nvSpPr>
        <dsp:cNvPr id="0" name=""/>
        <dsp:cNvSpPr/>
      </dsp:nvSpPr>
      <dsp:spPr>
        <a:xfrm rot="5400000">
          <a:off x="-146460" y="147728"/>
          <a:ext cx="976402" cy="68348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1</a:t>
          </a:r>
          <a:endParaRPr lang="ru-RU" sz="1900" kern="1200" dirty="0"/>
        </a:p>
      </dsp:txBody>
      <dsp:txXfrm rot="-5400000">
        <a:off x="0" y="343009"/>
        <a:ext cx="683482" cy="292920"/>
      </dsp:txXfrm>
    </dsp:sp>
    <dsp:sp modelId="{25D8ACFE-D28B-4E12-8FCE-8BFC5F89D839}">
      <dsp:nvSpPr>
        <dsp:cNvPr id="0" name=""/>
        <dsp:cNvSpPr/>
      </dsp:nvSpPr>
      <dsp:spPr>
        <a:xfrm rot="5400000">
          <a:off x="3637236" y="-2917954"/>
          <a:ext cx="634661" cy="66300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Знакомство с детьми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Изучение заключения ПМПК, определение направлений работы</a:t>
          </a:r>
          <a:endParaRPr lang="ru-RU" sz="1700" kern="1200" dirty="0"/>
        </a:p>
      </dsp:txBody>
      <dsp:txXfrm rot="-5400000">
        <a:off x="639525" y="110739"/>
        <a:ext cx="6599102" cy="572697"/>
      </dsp:txXfrm>
    </dsp:sp>
    <dsp:sp modelId="{EEF8D7FD-E178-4690-B42D-D618428C2E1A}">
      <dsp:nvSpPr>
        <dsp:cNvPr id="0" name=""/>
        <dsp:cNvSpPr/>
      </dsp:nvSpPr>
      <dsp:spPr>
        <a:xfrm rot="5400000">
          <a:off x="-146460" y="919086"/>
          <a:ext cx="976402" cy="68348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2</a:t>
          </a:r>
          <a:endParaRPr lang="ru-RU" sz="1900" kern="1200" dirty="0"/>
        </a:p>
      </dsp:txBody>
      <dsp:txXfrm rot="-5400000">
        <a:off x="0" y="1114367"/>
        <a:ext cx="683482" cy="292920"/>
      </dsp:txXfrm>
    </dsp:sp>
    <dsp:sp modelId="{9AAB70CC-FC77-451F-96AF-FBCB99EA501B}">
      <dsp:nvSpPr>
        <dsp:cNvPr id="0" name=""/>
        <dsp:cNvSpPr/>
      </dsp:nvSpPr>
      <dsp:spPr>
        <a:xfrm rot="5400000">
          <a:off x="3681193" y="-2225084"/>
          <a:ext cx="634661" cy="66300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Подбор форм, техник, содержание заданий, видов заданий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Оценка планирования, мониторинг достигнутых заданий</a:t>
          </a:r>
          <a:endParaRPr lang="ru-RU" sz="1700" kern="1200" dirty="0"/>
        </a:p>
      </dsp:txBody>
      <dsp:txXfrm rot="-5400000">
        <a:off x="683482" y="803609"/>
        <a:ext cx="6599102" cy="572697"/>
      </dsp:txXfrm>
    </dsp:sp>
    <dsp:sp modelId="{BA0EE7DD-99E8-495A-93FD-EAAE73029A44}">
      <dsp:nvSpPr>
        <dsp:cNvPr id="0" name=""/>
        <dsp:cNvSpPr/>
      </dsp:nvSpPr>
      <dsp:spPr>
        <a:xfrm rot="5400000">
          <a:off x="-146460" y="1690445"/>
          <a:ext cx="976402" cy="68348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3</a:t>
          </a:r>
          <a:endParaRPr lang="ru-RU" sz="1900" kern="1200" dirty="0"/>
        </a:p>
      </dsp:txBody>
      <dsp:txXfrm rot="-5400000">
        <a:off x="0" y="1885726"/>
        <a:ext cx="683482" cy="292920"/>
      </dsp:txXfrm>
    </dsp:sp>
    <dsp:sp modelId="{778961E5-8281-472C-89B7-BA4462EC6E02}">
      <dsp:nvSpPr>
        <dsp:cNvPr id="0" name=""/>
        <dsp:cNvSpPr/>
      </dsp:nvSpPr>
      <dsp:spPr>
        <a:xfrm rot="5400000">
          <a:off x="3681193" y="-1453726"/>
          <a:ext cx="634661" cy="66300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Корректировка предметного содержания на очередной период</a:t>
          </a:r>
          <a:endParaRPr lang="ru-RU" sz="1700" kern="1200" dirty="0"/>
        </a:p>
      </dsp:txBody>
      <dsp:txXfrm rot="-5400000">
        <a:off x="683482" y="1574967"/>
        <a:ext cx="6599102" cy="5726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A118DB-D669-4525-8B45-FDDDB3564639}">
      <dsp:nvSpPr>
        <dsp:cNvPr id="0" name=""/>
        <dsp:cNvSpPr/>
      </dsp:nvSpPr>
      <dsp:spPr>
        <a:xfrm rot="16200000">
          <a:off x="517354" y="793451"/>
          <a:ext cx="1680148" cy="1026748"/>
        </a:xfrm>
        <a:prstGeom prst="round2SameRect">
          <a:avLst>
            <a:gd name="adj1" fmla="val 16670"/>
            <a:gd name="adj2" fmla="val 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76200" rIns="68580" bIns="7620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6">
                  <a:lumMod val="75000"/>
                </a:schemeClr>
              </a:solidFill>
            </a:rPr>
            <a:t>Дневник наблюдений</a:t>
          </a:r>
          <a:endParaRPr lang="ru-RU" sz="1600" b="1" kern="1200" dirty="0">
            <a:solidFill>
              <a:schemeClr val="accent6">
                <a:lumMod val="75000"/>
              </a:schemeClr>
            </a:solidFill>
          </a:endParaRPr>
        </a:p>
      </dsp:txBody>
      <dsp:txXfrm rot="5400000">
        <a:off x="894185" y="516883"/>
        <a:ext cx="976617" cy="1579886"/>
      </dsp:txXfrm>
    </dsp:sp>
    <dsp:sp modelId="{A7E1E52F-444F-448B-BBC6-B28498D35A9E}">
      <dsp:nvSpPr>
        <dsp:cNvPr id="0" name=""/>
        <dsp:cNvSpPr/>
      </dsp:nvSpPr>
      <dsp:spPr>
        <a:xfrm rot="5400000">
          <a:off x="1590726" y="793451"/>
          <a:ext cx="1680148" cy="1026748"/>
        </a:xfrm>
        <a:prstGeom prst="round2SameRect">
          <a:avLst>
            <a:gd name="adj1" fmla="val 16670"/>
            <a:gd name="adj2" fmla="val 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65100" rIns="99060" bIns="165100" numCol="1" spcCol="1270" anchor="t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 smtClean="0"/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6">
                  <a:lumMod val="75000"/>
                </a:schemeClr>
              </a:solidFill>
            </a:rPr>
            <a:t>ИОМ</a:t>
          </a:r>
          <a:endParaRPr lang="ru-RU" sz="2400" kern="1200" dirty="0">
            <a:solidFill>
              <a:schemeClr val="accent6">
                <a:lumMod val="75000"/>
              </a:schemeClr>
            </a:solidFill>
          </a:endParaRPr>
        </a:p>
      </dsp:txBody>
      <dsp:txXfrm rot="-5400000">
        <a:off x="1917426" y="516883"/>
        <a:ext cx="976617" cy="1579886"/>
      </dsp:txXfrm>
    </dsp:sp>
    <dsp:sp modelId="{BB4E25FB-2870-4746-89AC-96DB0D60FB26}">
      <dsp:nvSpPr>
        <dsp:cNvPr id="0" name=""/>
        <dsp:cNvSpPr/>
      </dsp:nvSpPr>
      <dsp:spPr>
        <a:xfrm>
          <a:off x="1357323" y="0"/>
          <a:ext cx="1073371" cy="1073319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4B72EA-4957-4481-8BD9-6EC72CDA48E0}">
      <dsp:nvSpPr>
        <dsp:cNvPr id="0" name=""/>
        <dsp:cNvSpPr/>
      </dsp:nvSpPr>
      <dsp:spPr>
        <a:xfrm rot="10800000">
          <a:off x="1357323" y="1540070"/>
          <a:ext cx="1073371" cy="1073319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CA3474-B83D-4989-8F9F-379E9FD0F35C}">
      <dsp:nvSpPr>
        <dsp:cNvPr id="0" name=""/>
        <dsp:cNvSpPr/>
      </dsp:nvSpPr>
      <dsp:spPr>
        <a:xfrm rot="5400000">
          <a:off x="-213321" y="213321"/>
          <a:ext cx="1422143" cy="99550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Использую</a:t>
          </a:r>
          <a:endParaRPr lang="ru-RU" sz="1500" b="1" kern="1200" dirty="0">
            <a:solidFill>
              <a:schemeClr val="tx1"/>
            </a:solidFill>
          </a:endParaRPr>
        </a:p>
      </dsp:txBody>
      <dsp:txXfrm rot="-5400000">
        <a:off x="1" y="497749"/>
        <a:ext cx="995500" cy="426643"/>
      </dsp:txXfrm>
    </dsp:sp>
    <dsp:sp modelId="{E111CB9A-E7C4-4490-8311-BCE243D67802}">
      <dsp:nvSpPr>
        <dsp:cNvPr id="0" name=""/>
        <dsp:cNvSpPr/>
      </dsp:nvSpPr>
      <dsp:spPr>
        <a:xfrm rot="5400000">
          <a:off x="4123411" y="-3124604"/>
          <a:ext cx="924393" cy="71802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Тексты с иллюстрациями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Деление текста на смысловые части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Четкие и конкретные вопросы и задания</a:t>
          </a:r>
          <a:endParaRPr lang="ru-RU" sz="2000" kern="1200" dirty="0"/>
        </a:p>
      </dsp:txBody>
      <dsp:txXfrm rot="-5400000">
        <a:off x="995501" y="48431"/>
        <a:ext cx="7135090" cy="834143"/>
      </dsp:txXfrm>
    </dsp:sp>
    <dsp:sp modelId="{A8F476B1-83E9-46A9-AB47-9BB7E5BDC42D}">
      <dsp:nvSpPr>
        <dsp:cNvPr id="0" name=""/>
        <dsp:cNvSpPr/>
      </dsp:nvSpPr>
      <dsp:spPr>
        <a:xfrm rot="5400000">
          <a:off x="-213321" y="1609855"/>
          <a:ext cx="1422143" cy="995500"/>
        </a:xfrm>
        <a:prstGeom prst="chevron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accent3">
              <a:hueOff val="1355300"/>
              <a:satOff val="50000"/>
              <a:lumOff val="-7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bg1"/>
              </a:solidFill>
            </a:rPr>
            <a:t>Предлагаю</a:t>
          </a:r>
          <a:endParaRPr lang="ru-RU" sz="1500" b="1" kern="1200" dirty="0">
            <a:solidFill>
              <a:schemeClr val="bg1"/>
            </a:solidFill>
          </a:endParaRPr>
        </a:p>
      </dsp:txBody>
      <dsp:txXfrm rot="-5400000">
        <a:off x="1" y="1894283"/>
        <a:ext cx="995500" cy="426643"/>
      </dsp:txXfrm>
    </dsp:sp>
    <dsp:sp modelId="{19E47592-1725-485D-85BB-918666F0D92E}">
      <dsp:nvSpPr>
        <dsp:cNvPr id="0" name=""/>
        <dsp:cNvSpPr/>
      </dsp:nvSpPr>
      <dsp:spPr>
        <a:xfrm rot="5400000">
          <a:off x="3977251" y="-1731376"/>
          <a:ext cx="1216713" cy="71802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355300"/>
              <a:satOff val="50000"/>
              <a:lumOff val="-7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Задания на выбор, </a:t>
          </a:r>
          <a:r>
            <a:rPr lang="ru-RU" sz="1500" kern="1200" dirty="0" err="1" smtClean="0"/>
            <a:t>аудиоответы</a:t>
          </a:r>
          <a:r>
            <a:rPr lang="ru-RU" sz="1500" kern="1200" dirty="0" smtClean="0"/>
            <a:t> детей, смену деятельности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Выполнение заданий на компьютере; по алгоритму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Уменьшение объема заданий, работу в парах, в группе</a:t>
          </a:r>
          <a:endParaRPr lang="ru-RU" sz="1500" kern="1200" dirty="0"/>
        </a:p>
      </dsp:txBody>
      <dsp:txXfrm rot="-5400000">
        <a:off x="995501" y="1309769"/>
        <a:ext cx="7120820" cy="1097923"/>
      </dsp:txXfrm>
    </dsp:sp>
    <dsp:sp modelId="{C3A91C4D-B802-4E50-AB4D-C3BDCDBD7CD0}">
      <dsp:nvSpPr>
        <dsp:cNvPr id="0" name=""/>
        <dsp:cNvSpPr/>
      </dsp:nvSpPr>
      <dsp:spPr>
        <a:xfrm rot="5400000">
          <a:off x="-213321" y="3139209"/>
          <a:ext cx="1422143" cy="995500"/>
        </a:xfrm>
        <a:prstGeom prst="chevron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Оценка</a:t>
          </a:r>
          <a:endParaRPr lang="ru-RU" sz="1500" b="1" kern="1200" dirty="0"/>
        </a:p>
      </dsp:txBody>
      <dsp:txXfrm rot="-5400000">
        <a:off x="1" y="3423637"/>
        <a:ext cx="995500" cy="426643"/>
      </dsp:txXfrm>
    </dsp:sp>
    <dsp:sp modelId="{79C519C2-C873-42E2-960E-3A9E12D718EA}">
      <dsp:nvSpPr>
        <dsp:cNvPr id="0" name=""/>
        <dsp:cNvSpPr/>
      </dsp:nvSpPr>
      <dsp:spPr>
        <a:xfrm rot="5400000">
          <a:off x="3841125" y="-202022"/>
          <a:ext cx="1488966" cy="71802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Отмечаю хорошее поведение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Не обращаю внимания на серьезные нарушения дисциплины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Разрешаю переписывать работу для улучшения результата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Благодарю за выполненную работу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 rot="-5400000">
        <a:off x="995501" y="2716287"/>
        <a:ext cx="7107530" cy="13435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5594" y="1122363"/>
            <a:ext cx="7478974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98745" y="3602038"/>
            <a:ext cx="6599095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785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905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196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208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194" y="576263"/>
            <a:ext cx="6974006" cy="2852737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194" y="3455988"/>
            <a:ext cx="6974006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683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408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744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081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297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352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483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unrise" dir="t"/>
            </a:scene3d>
            <a:sp3d extrusionH="57150" contourW="12700" prstMaterial="matte">
              <a:bevelT w="38100" h="38100"/>
              <a:contourClr>
                <a:srgbClr val="5E5C00"/>
              </a:contourClr>
            </a:sp3d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5F458-6A3E-4B0B-AF47-FB9313319433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299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959200"/>
          </a:solidFill>
          <a:latin typeface="Intro " panose="020000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oleObject" Target="../embeddings/oleObject1.bin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image" Target="../media/image5.emf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80874" y="854170"/>
            <a:ext cx="7478974" cy="2842617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Impact" panose="020B0806030902050204" pitchFamily="34" charset="0"/>
              </a:rPr>
              <a:t>Дети с ОВЗ в инклюзивном пространстве общеобразовательной школы.</a:t>
            </a:r>
            <a:r>
              <a:rPr lang="ru-RU" sz="3600" dirty="0">
                <a:latin typeface="Impact" panose="020B0806030902050204" pitchFamily="34" charset="0"/>
              </a:rPr>
              <a:t/>
            </a:r>
            <a:br>
              <a:rPr lang="ru-RU" sz="3600" dirty="0">
                <a:latin typeface="Impact" panose="020B0806030902050204" pitchFamily="34" charset="0"/>
              </a:rPr>
            </a:br>
            <a:r>
              <a:rPr lang="ru-RU" sz="3600" b="1" dirty="0">
                <a:latin typeface="Impact" panose="020B0806030902050204" pitchFamily="34" charset="0"/>
              </a:rPr>
              <a:t>Создание условий для получения образования на уроках химии</a:t>
            </a:r>
            <a:endParaRPr lang="ru-RU" sz="3600" dirty="0">
              <a:latin typeface="Impact" panose="020B080603090205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16757" y="4336868"/>
            <a:ext cx="6599095" cy="1064623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Учитель химии</a:t>
            </a:r>
          </a:p>
          <a:p>
            <a:pPr algn="r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Казак А.А.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93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639446"/>
            <a:ext cx="7886700" cy="1325563"/>
          </a:xfrm>
        </p:spPr>
        <p:txBody>
          <a:bodyPr>
            <a:normAutofit fontScale="90000"/>
          </a:bodyPr>
          <a:lstStyle/>
          <a:p>
            <a:pPr algn="r"/>
            <a:r>
              <a:rPr lang="ru-RU" sz="3100" dirty="0">
                <a:latin typeface="Impact" panose="020B0806030902050204" pitchFamily="34" charset="0"/>
              </a:rPr>
              <a:t>Чтобы быть хорошим преподавателем, </a:t>
            </a:r>
            <a:r>
              <a:rPr lang="ru-RU" sz="3100" dirty="0" smtClean="0">
                <a:latin typeface="Impact" panose="020B0806030902050204" pitchFamily="34" charset="0"/>
              </a:rPr>
              <a:t/>
            </a:r>
            <a:br>
              <a:rPr lang="ru-RU" sz="3100" dirty="0" smtClean="0">
                <a:latin typeface="Impact" panose="020B0806030902050204" pitchFamily="34" charset="0"/>
              </a:rPr>
            </a:br>
            <a:r>
              <a:rPr lang="ru-RU" sz="3100" dirty="0" smtClean="0">
                <a:latin typeface="Impact" panose="020B0806030902050204" pitchFamily="34" charset="0"/>
              </a:rPr>
              <a:t>нужно </a:t>
            </a:r>
            <a:r>
              <a:rPr lang="ru-RU" sz="3100" dirty="0">
                <a:latin typeface="Impact" panose="020B0806030902050204" pitchFamily="34" charset="0"/>
              </a:rPr>
              <a:t>любить </a:t>
            </a:r>
            <a:r>
              <a:rPr lang="ru-RU" sz="3100" dirty="0" smtClean="0">
                <a:latin typeface="Impact" panose="020B0806030902050204" pitchFamily="34" charset="0"/>
              </a:rPr>
              <a:t>то, что </a:t>
            </a:r>
            <a:r>
              <a:rPr lang="ru-RU" sz="3100" dirty="0">
                <a:latin typeface="Impact" panose="020B0806030902050204" pitchFamily="34" charset="0"/>
              </a:rPr>
              <a:t>преподаешь, </a:t>
            </a:r>
            <a:r>
              <a:rPr lang="ru-RU" sz="3100" dirty="0" smtClean="0">
                <a:latin typeface="Impact" panose="020B0806030902050204" pitchFamily="34" charset="0"/>
              </a:rPr>
              <a:t/>
            </a:r>
            <a:br>
              <a:rPr lang="ru-RU" sz="3100" dirty="0" smtClean="0">
                <a:latin typeface="Impact" panose="020B0806030902050204" pitchFamily="34" charset="0"/>
              </a:rPr>
            </a:br>
            <a:r>
              <a:rPr lang="ru-RU" sz="3100" dirty="0" smtClean="0">
                <a:latin typeface="Impact" panose="020B0806030902050204" pitchFamily="34" charset="0"/>
              </a:rPr>
              <a:t>и </a:t>
            </a:r>
            <a:r>
              <a:rPr lang="ru-RU" sz="3100" dirty="0">
                <a:latin typeface="Impact" panose="020B0806030902050204" pitchFamily="34" charset="0"/>
              </a:rPr>
              <a:t>любить тех, кому преподаешь.</a:t>
            </a:r>
            <a:r>
              <a:rPr lang="ru-RU" sz="3100" i="1" dirty="0">
                <a:latin typeface="Impact" panose="020B0806030902050204" pitchFamily="34" charset="0"/>
              </a:rPr>
              <a:t/>
            </a:r>
            <a:br>
              <a:rPr lang="ru-RU" sz="3100" i="1" dirty="0">
                <a:latin typeface="Impact" panose="020B0806030902050204" pitchFamily="34" charset="0"/>
              </a:rPr>
            </a:br>
            <a:r>
              <a:rPr lang="ru-RU" sz="3100" dirty="0">
                <a:latin typeface="Impact" panose="020B0806030902050204" pitchFamily="34" charset="0"/>
              </a:rPr>
              <a:t>В. Ключевский</a:t>
            </a:r>
            <a:r>
              <a:rPr lang="ru-RU" dirty="0">
                <a:latin typeface="Impact" panose="020B0806030902050204" pitchFamily="34" charset="0"/>
              </a:rPr>
              <a:t/>
            </a:r>
            <a:br>
              <a:rPr lang="ru-RU" dirty="0">
                <a:latin typeface="Impact" panose="020B0806030902050204" pitchFamily="34" charset="0"/>
              </a:rPr>
            </a:br>
            <a:endParaRPr lang="ru-RU" dirty="0">
              <a:latin typeface="Impact" panose="020B080603090205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219456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190579"/>
              </p:ext>
            </p:extLst>
          </p:nvPr>
        </p:nvGraphicFramePr>
        <p:xfrm>
          <a:off x="0" y="1891378"/>
          <a:ext cx="5747657" cy="2424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Диаграмма" r:id="rId3" imgW="6124389" imgH="3438652" progId="MSGraph.Chart.8">
                  <p:embed/>
                </p:oleObj>
              </mc:Choice>
              <mc:Fallback>
                <p:oleObj name="Диаграмма" r:id="rId3" imgW="6124389" imgH="3438652" progId="MSGraph.Char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891378"/>
                        <a:ext cx="5747657" cy="24249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02881" y="1522046"/>
            <a:ext cx="3632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rPr>
              <a:t>Общие проблемы для детей с ОВЗ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091055878"/>
              </p:ext>
            </p:extLst>
          </p:nvPr>
        </p:nvGraphicFramePr>
        <p:xfrm>
          <a:off x="1201783" y="4316322"/>
          <a:ext cx="7313567" cy="2521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903713869"/>
              </p:ext>
            </p:extLst>
          </p:nvPr>
        </p:nvGraphicFramePr>
        <p:xfrm>
          <a:off x="5264330" y="1726529"/>
          <a:ext cx="3788229" cy="2613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213940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9537070"/>
              </p:ext>
            </p:extLst>
          </p:nvPr>
        </p:nvGraphicFramePr>
        <p:xfrm>
          <a:off x="339634" y="1825625"/>
          <a:ext cx="817571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339634" y="473160"/>
            <a:ext cx="1071318" cy="1578634"/>
            <a:chOff x="0" y="2770645"/>
            <a:chExt cx="1105044" cy="157863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6" name="Шеврон 5"/>
            <p:cNvSpPr/>
            <p:nvPr/>
          </p:nvSpPr>
          <p:spPr>
            <a:xfrm rot="5400000">
              <a:off x="-236795" y="3007440"/>
              <a:ext cx="1578634" cy="1105044"/>
            </a:xfrm>
            <a:prstGeom prst="chevron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Шеврон 4"/>
            <p:cNvSpPr txBox="1"/>
            <p:nvPr/>
          </p:nvSpPr>
          <p:spPr>
            <a:xfrm>
              <a:off x="0" y="3323167"/>
              <a:ext cx="1105044" cy="47359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000" dirty="0">
                  <a:solidFill>
                    <a:schemeClr val="tx1"/>
                  </a:solidFill>
                </a:rPr>
                <a:t>У</a:t>
              </a:r>
              <a:r>
                <a:rPr lang="ru-RU" sz="3000" kern="1200" dirty="0" smtClean="0">
                  <a:solidFill>
                    <a:schemeClr val="tx1"/>
                  </a:solidFill>
                </a:rPr>
                <a:t>чу</a:t>
              </a:r>
              <a:endParaRPr lang="ru-RU" sz="30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463040" y="528309"/>
            <a:ext cx="7052310" cy="1026112"/>
            <a:chOff x="1105043" y="2059"/>
            <a:chExt cx="6781655" cy="1026112"/>
          </a:xfrm>
        </p:grpSpPr>
        <p:sp>
          <p:nvSpPr>
            <p:cNvPr id="9" name="Прямоугольник с двумя скругленными соседними углами 8"/>
            <p:cNvSpPr/>
            <p:nvPr/>
          </p:nvSpPr>
          <p:spPr>
            <a:xfrm rot="5400000">
              <a:off x="3982815" y="-2875713"/>
              <a:ext cx="1026112" cy="6781655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TextBox 9"/>
            <p:cNvSpPr txBox="1"/>
            <p:nvPr/>
          </p:nvSpPr>
          <p:spPr>
            <a:xfrm>
              <a:off x="1105044" y="52149"/>
              <a:ext cx="6731564" cy="9259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248" tIns="18415" rIns="18415" bIns="18415" numCol="1" spcCol="1270" anchor="ctr" anchorCtr="0">
              <a:noAutofit/>
            </a:bodyPr>
            <a:lstStyle/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2400" kern="1200" dirty="0" smtClean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2400" dirty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kern="1200" dirty="0" smtClean="0"/>
                <a:t>Логически мыслить</a:t>
              </a:r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dirty="0" smtClean="0"/>
                <a:t>Грамотно и четко излагать изученный материал</a:t>
              </a:r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dirty="0" smtClean="0"/>
                <a:t>Быстро делать вычисления, запоминать символы, формулы</a:t>
              </a:r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2900" kern="1200" dirty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29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97166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1" t="1275" r="-434" b="25476"/>
          <a:stretch/>
        </p:blipFill>
        <p:spPr>
          <a:xfrm>
            <a:off x="248195" y="163607"/>
            <a:ext cx="2929392" cy="2290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2" r="222"/>
          <a:stretch/>
        </p:blipFill>
        <p:spPr>
          <a:xfrm>
            <a:off x="6549715" y="163607"/>
            <a:ext cx="2346090" cy="2740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9" r="8857" b="6095"/>
          <a:stretch/>
        </p:blipFill>
        <p:spPr>
          <a:xfrm>
            <a:off x="3143510" y="163607"/>
            <a:ext cx="3226526" cy="2290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9" r="14714" b="9714"/>
          <a:stretch/>
        </p:blipFill>
        <p:spPr>
          <a:xfrm>
            <a:off x="248195" y="2454542"/>
            <a:ext cx="2335963" cy="1698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3238" r="1048" b="15810"/>
          <a:stretch/>
        </p:blipFill>
        <p:spPr>
          <a:xfrm>
            <a:off x="6549715" y="4637314"/>
            <a:ext cx="2356539" cy="2220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" t="10857" b="10857"/>
          <a:stretch/>
        </p:blipFill>
        <p:spPr>
          <a:xfrm>
            <a:off x="207396" y="4238169"/>
            <a:ext cx="3237447" cy="2541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73"/>
          <a:stretch/>
        </p:blipFill>
        <p:spPr>
          <a:xfrm>
            <a:off x="2452074" y="2139903"/>
            <a:ext cx="4058116" cy="2694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1" t="762" r="10191" b="12000"/>
          <a:stretch/>
        </p:blipFill>
        <p:spPr>
          <a:xfrm>
            <a:off x="6880045" y="2805128"/>
            <a:ext cx="1834024" cy="2028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2" b="8192"/>
          <a:stretch/>
        </p:blipFill>
        <p:spPr>
          <a:xfrm>
            <a:off x="3700876" y="4960135"/>
            <a:ext cx="2669160" cy="1819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8770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Инклюз1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39231F43-150B-40CD-BFA5-05F045BB6CFF}" vid="{7F921E56-97E2-4123-BFFD-7D5D027DA4D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Инклюз1</Template>
  <TotalTime>228</TotalTime>
  <Words>143</Words>
  <Application>Microsoft Office PowerPoint</Application>
  <PresentationFormat>Экран (4:3)</PresentationFormat>
  <Paragraphs>36</Paragraphs>
  <Slides>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Calibri</vt:lpstr>
      <vt:lpstr>Impact</vt:lpstr>
      <vt:lpstr>Intro </vt:lpstr>
      <vt:lpstr>Инклюз1</vt:lpstr>
      <vt:lpstr>Диаграмма Microsoft Graph</vt:lpstr>
      <vt:lpstr>Дети с ОВЗ в инклюзивном пространстве общеобразовательной школы. Создание условий для получения образования на уроках химии</vt:lpstr>
      <vt:lpstr>Чтобы быть хорошим преподавателем,  нужно любить то, что преподаешь,  и любить тех, кому преподаешь. В. Ключевский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инклюзив</dc:title>
  <dc:creator>Марина</dc:creator>
  <cp:lastModifiedBy>МБОУ СОШ</cp:lastModifiedBy>
  <cp:revision>59</cp:revision>
  <dcterms:created xsi:type="dcterms:W3CDTF">2019-07-28T09:59:28Z</dcterms:created>
  <dcterms:modified xsi:type="dcterms:W3CDTF">2024-03-10T23:38:38Z</dcterms:modified>
</cp:coreProperties>
</file>