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4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2F0"/>
    <a:srgbClr val="DD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A86CC-59DB-4A0F-923F-F7236688ECDD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CCA5-1F81-497B-B582-7B0BEA62E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6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CCA5-1F81-497B-B582-7B0BEA62E7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8CCA5-1F81-497B-B582-7B0BEA62E7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8" descr="http://d1qsm8gx115ipa.cloudfront.net/_111/1412/_90021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0050" y="1130416"/>
            <a:ext cx="7363544" cy="2160240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Театрализованная деятельность </a:t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как средство развития творческих способностей детей дошкольного возраста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9936" y="3225170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Подготовила: воспитатель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Рудакова Е.В.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4933"/>
            <a:ext cx="7507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 «Детский сад «Солнышко»»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Октябрьского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п. Прямицыно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7924" y="644069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36712"/>
            <a:ext cx="6192688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Читаем любимые сказки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9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403244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Содержимое 9" descr="DSC_09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4365104"/>
            <a:ext cx="4032448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ttp://img-fotki.yandex.ru/get/5813/131709560.3/0_64448_1b80c72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vipdoubler.com/imagelib/56b0478745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" name="Содержимое 4" descr="DSC_1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700808"/>
            <a:ext cx="3384376" cy="2437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Содержимое 17" descr="DSC_1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10681" y="1412776"/>
            <a:ext cx="283162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71600" y="404664"/>
            <a:ext cx="712879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Творчество в любимых сказках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83568" y="4797152"/>
            <a:ext cx="3928480" cy="133312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Лепим героев из русской народной сказки «Волк и семеро козлят».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vipdoubler.com/imagelib/56b0478745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Содержимое 10" descr="20160807_130056.jpg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87991"/>
            <a:ext cx="2664296" cy="37895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Содержимое 8" descr="20160807_1351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0872" y="980728"/>
            <a:ext cx="3657600" cy="2608219"/>
          </a:xfrm>
          <a:prstGeom prst="rect">
            <a:avLst/>
          </a:prstGeom>
        </p:spPr>
      </p:pic>
      <p:pic>
        <p:nvPicPr>
          <p:cNvPr id="7169" name="Picture 1" descr="C:\Users\1\Desktop\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889442"/>
            <a:ext cx="3672408" cy="2376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03648" y="52292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Недуруева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Марина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332656"/>
            <a:ext cx="357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Рисуем сказки…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amusik.ru/upload/userimages/giwhwetcmaorexyarhhl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19" y="0"/>
            <a:ext cx="9252519" cy="6858000"/>
          </a:xfrm>
          <a:prstGeom prst="rect">
            <a:avLst/>
          </a:prstGeom>
          <a:noFill/>
        </p:spPr>
      </p:pic>
      <p:pic>
        <p:nvPicPr>
          <p:cNvPr id="14" name="Содержимое 4" descr="DSC_1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558" y="1685140"/>
            <a:ext cx="2448272" cy="3176137"/>
          </a:xfrm>
          <a:prstGeom prst="rect">
            <a:avLst/>
          </a:prstGeom>
        </p:spPr>
      </p:pic>
      <p:pic>
        <p:nvPicPr>
          <p:cNvPr id="16" name="Содержимое 5" descr="20160807_135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674" y="1685319"/>
            <a:ext cx="3216580" cy="3175958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259632" y="620688"/>
            <a:ext cx="6048672" cy="94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Совместные досуги родителей и детей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563888" y="4941168"/>
            <a:ext cx="436052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чтением любимых сказок…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21358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996952"/>
            <a:ext cx="3672408" cy="1872208"/>
          </a:xfrm>
        </p:spPr>
      </p:pic>
      <p:pic>
        <p:nvPicPr>
          <p:cNvPr id="6" name="Содержимое 5" descr="P21358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4941168"/>
            <a:ext cx="3672408" cy="1800200"/>
          </a:xfrm>
        </p:spPr>
      </p:pic>
      <p:pic>
        <p:nvPicPr>
          <p:cNvPr id="5122" name="Picture 2" descr="http://img1.liveinternet.ru/images/attach/c/10/109/820/109820381_5_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-459432"/>
            <a:ext cx="9684568" cy="73174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88008" y="1916832"/>
            <a:ext cx="6008328" cy="792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русской народной сказки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«Теремок на новый лад»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21358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996952"/>
            <a:ext cx="3672408" cy="1800200"/>
          </a:xfrm>
        </p:spPr>
      </p:pic>
      <p:pic>
        <p:nvPicPr>
          <p:cNvPr id="6" name="Содержимое 5" descr="P21358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4869160"/>
            <a:ext cx="3657600" cy="1872208"/>
          </a:xfrm>
        </p:spPr>
      </p:pic>
      <p:pic>
        <p:nvPicPr>
          <p:cNvPr id="7" name="Picture 2" descr="http://img1.liveinternet.ru/images/attach/c/10/109/820/109820381_5_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0568" y="-459432"/>
            <a:ext cx="9684568" cy="731743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88008" y="1916832"/>
            <a:ext cx="6008328" cy="792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русской народной сказки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«Теремок на новый лад»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21358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71800" y="5013176"/>
            <a:ext cx="3672408" cy="1728192"/>
          </a:xfrm>
        </p:spPr>
      </p:pic>
      <p:pic>
        <p:nvPicPr>
          <p:cNvPr id="7" name="Содержимое 6" descr="P21358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996952"/>
            <a:ext cx="3672408" cy="1951112"/>
          </a:xfrm>
        </p:spPr>
      </p:pic>
      <p:pic>
        <p:nvPicPr>
          <p:cNvPr id="5" name="Picture 2" descr="http://img1.liveinternet.ru/images/attach/c/10/109/820/109820381_5_n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-232379"/>
            <a:ext cx="9384065" cy="709037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88008" y="1916832"/>
            <a:ext cx="6008328" cy="792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русской народной сказки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«Теремок на новый лад»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6624736" cy="19617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Постановка спектакля по мотивам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русской народной сказки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«Теремок на новый лад»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0376" y="2060848"/>
            <a:ext cx="3873624" cy="4365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Режиссёр-постановщик: Рудакова Е.В. (воспитатель гр. №10 «Светлячки»)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Роли исполняли воспитанники МКДОУ «Детский сад «Солнышко» Группы №10 «Светлячки»: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Мышка-норушка – Митрохина Аня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Лягушка-квакушка – Маслова Соня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Зайчик - попрыгайчик –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Анпилогов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Рома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Лиса в беседе краса – Дьяченко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Дарина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Ёж во всём хорош – Ушакова Даша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Медведь умеет петь – Беклемищев  А.</a:t>
            </a: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Волк в моде знает толк – Пронин Паша</a:t>
            </a:r>
          </a:p>
          <a:p>
            <a:pPr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None/>
            </a:pPr>
            <a:endParaRPr lang="ru-RU" sz="1500" dirty="0"/>
          </a:p>
        </p:txBody>
      </p:sp>
      <p:pic>
        <p:nvPicPr>
          <p:cNvPr id="21" name="Содержимое 20" descr="P2135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96855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detsky-mir.com/uploads/images/2/b/9/1/3364/38188e40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1091488" cy="1136338"/>
          </a:xfrm>
          <a:prstGeom prst="rect">
            <a:avLst/>
          </a:prstGeom>
          <a:noFill/>
        </p:spPr>
      </p:pic>
      <p:pic>
        <p:nvPicPr>
          <p:cNvPr id="2052" name="Picture 4" descr="http://img1.liveinternet.ru/images/attach/c/10/109/820/109820051_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0143" y="-55020"/>
            <a:ext cx="1152128" cy="1673722"/>
          </a:xfrm>
          <a:prstGeom prst="rect">
            <a:avLst/>
          </a:prstGeom>
          <a:noFill/>
        </p:spPr>
      </p:pic>
      <p:pic>
        <p:nvPicPr>
          <p:cNvPr id="2054" name="Picture 6" descr="http://stendy.by/image/cache/data/40000/40934_Stend_Lesichka-250x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879" y="781841"/>
            <a:ext cx="1301130" cy="1301130"/>
          </a:xfrm>
          <a:prstGeom prst="rect">
            <a:avLst/>
          </a:prstGeom>
          <a:noFill/>
        </p:spPr>
      </p:pic>
      <p:pic>
        <p:nvPicPr>
          <p:cNvPr id="2056" name="Picture 8" descr="http://cartoon-animals-homepage.clipartonline.net/_/rsrc/1388495435372/frogs-cartoon-clipart/frog_cartoon_image_17.png?height=320&amp;width=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589240"/>
            <a:ext cx="1268760" cy="1268760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4904/16969765.1be/0_88122_9d1a5e94_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16632"/>
            <a:ext cx="1008112" cy="1330419"/>
          </a:xfrm>
          <a:prstGeom prst="rect">
            <a:avLst/>
          </a:prstGeom>
          <a:noFill/>
        </p:spPr>
      </p:pic>
      <p:pic>
        <p:nvPicPr>
          <p:cNvPr id="2060" name="Picture 12" descr="http://img-fotki.yandex.ru/get/9496/16969765.1b5/0_87ae8_684430ed_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5501328"/>
            <a:ext cx="936104" cy="135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ostoprikol.com/img/picture/May/24/69c4f96bcccaee65d45ccef09d2ff4c3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116632"/>
            <a:ext cx="514423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Список литературы:</a:t>
            </a:r>
            <a:endParaRPr kumimoji="0" lang="ru-RU" sz="43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7504" y="1124744"/>
            <a:ext cx="5796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Антипина А.Е. Театрализованная деятельность в детском саду. - М.: ТЦ Сфера, 2006.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504" y="1700808"/>
            <a:ext cx="5364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Зинкевич-Евстигнеева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Т.Д. Тренинг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СПб.: Речь, 2005.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7504" y="2204864"/>
            <a:ext cx="5868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Лебедев Ю.А. и др. Сказка как источник творчества детей /Пособие для педагогов дошкольных учреждений/. - М.: ВЛАДОС, 2001.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7504" y="2780928"/>
            <a:ext cx="58681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Маханева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М.Д. Театрализованные занятия в детском саду. -  М.: ТЦ Сфера, 2001.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7504" y="3284984"/>
            <a:ext cx="5796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 Петрова Т.И., Сергеева Е.Л., Петрова Е.С. Театрализованные игры в детском саду. - М.: Школьная пресса, 2000.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7504" y="3789040"/>
            <a:ext cx="5292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Ткач Р.М.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детских проблем. – СПб.: Речь; М.: ТЦ Сфера, 2008.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07504" y="4293096"/>
            <a:ext cx="47880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Щеткин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А.В. Театральная деятельность в детском саду. Для занятий с детьми 4-5 лет. - М.: Мозаика-Синтез, 2008.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ramki-vsem.ru/fony/fon_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776864" cy="86409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002060"/>
                </a:solidFill>
              </a:rPr>
              <a:t>Волшебный мир - театр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07704" y="1484784"/>
            <a:ext cx="749808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Волшебный мир игры и приключений,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Любой малыш здесь хочет побывать: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Вдруг превратиться в Золушку иль в принца,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И всем свои таланты показать.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Театр, словно чародей, волшебник,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Своею палочкой волшебной проведя,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И вот ребёнок, скромный и застенчивый,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Сегодня вдруг играет короля.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                                                   Григорьева Т. Ю</a:t>
            </a:r>
          </a:p>
        </p:txBody>
      </p:sp>
      <p:pic>
        <p:nvPicPr>
          <p:cNvPr id="45058" name="Picture 2" descr="http://images2.fanpop.com/image/photos/11000000/Cinderella-and-Prince-Charming-disney-couples-11036444-572-6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412776"/>
            <a:ext cx="1728192" cy="1906449"/>
          </a:xfrm>
          <a:prstGeom prst="rect">
            <a:avLst/>
          </a:prstGeom>
          <a:noFill/>
        </p:spPr>
      </p:pic>
      <p:pic>
        <p:nvPicPr>
          <p:cNvPr id="45060" name="Picture 4" descr="http://2.bp.blogspot.com/--dxvNzp-EJs/UJjD94q1BlI/AAAAAAAACko/WAECLCe5m8M/s1600/53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708920"/>
            <a:ext cx="1224136" cy="1632181"/>
          </a:xfrm>
          <a:prstGeom prst="rect">
            <a:avLst/>
          </a:prstGeom>
          <a:noFill/>
        </p:spPr>
      </p:pic>
      <p:pic>
        <p:nvPicPr>
          <p:cNvPr id="45062" name="Picture 6" descr="http://previews.123rf.com/images/marina99/marina991211/marina99121100062/16258344-Masks-for-a-masquerade-Party-mask--Stock-Vector-carniv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5301208"/>
            <a:ext cx="223224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ucazka.ucoz.ru/_ld/1/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6"/>
          <p:cNvSpPr>
            <a:spLocks noGrp="1"/>
          </p:cNvSpPr>
          <p:nvPr>
            <p:ph idx="1"/>
          </p:nvPr>
        </p:nvSpPr>
        <p:spPr>
          <a:xfrm>
            <a:off x="827584" y="1196752"/>
            <a:ext cx="6192688" cy="26642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ru-RU" sz="2000" dirty="0" smtClean="0"/>
          </a:p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дошкольного возраста средствами театрализованной деятельности.</a:t>
            </a:r>
            <a:endParaRPr lang="ru-RU" sz="2800" dirty="0"/>
          </a:p>
        </p:txBody>
      </p:sp>
      <p:sp>
        <p:nvSpPr>
          <p:cNvPr id="12" name="Заголовок 7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45664" cy="122413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overgraph.ru/images/980168_myshka-iz-skazki-terem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340768"/>
            <a:ext cx="1535500" cy="1728192"/>
          </a:xfrm>
          <a:prstGeom prst="rect">
            <a:avLst/>
          </a:prstGeom>
          <a:noFill/>
        </p:spPr>
      </p:pic>
      <p:sp>
        <p:nvSpPr>
          <p:cNvPr id="18438" name="AutoShape 6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im3-tub-ru.yandex.net/i?id=1fc1b06dea35a2324c27bdf850a5f793&amp;n=33&amp;h=175&amp;w=1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73016"/>
            <a:ext cx="1440160" cy="1437094"/>
          </a:xfrm>
          <a:prstGeom prst="rect">
            <a:avLst/>
          </a:prstGeom>
          <a:noFill/>
        </p:spPr>
      </p:pic>
      <p:sp>
        <p:nvSpPr>
          <p:cNvPr id="18444" name="AutoShape 12" descr="http://bizmar.ru/photos/platya-lyagushki-iz-teremka-8321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2" name="Picture 20" descr="http://forum.prm.ru/preview/forum/upload_files/699f3c6e954439f511383e0c7a7dd7b1_b5fe52e9aa9f13a681f89b890541d671_145321108574_800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41168"/>
            <a:ext cx="1678227" cy="1573338"/>
          </a:xfrm>
          <a:prstGeom prst="rect">
            <a:avLst/>
          </a:prstGeom>
          <a:noFill/>
        </p:spPr>
      </p:pic>
      <p:pic>
        <p:nvPicPr>
          <p:cNvPr id="18454" name="Picture 22" descr="https://kudago.com/media/images/event/54/c1/54c1dd65173d76256cfa0af68b2bcd9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708920"/>
            <a:ext cx="2902469" cy="2520280"/>
          </a:xfrm>
          <a:prstGeom prst="rect">
            <a:avLst/>
          </a:prstGeom>
          <a:noFill/>
        </p:spPr>
      </p:pic>
      <p:pic>
        <p:nvPicPr>
          <p:cNvPr id="17412" name="Picture 4" descr="http://flatik.ru/flax/784/783455/783455_html_m5a3c06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852936"/>
            <a:ext cx="1595387" cy="172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cazka.ucoz.ru/_ld/1/47356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908720"/>
            <a:ext cx="8424936" cy="360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детей разыгрывать несложные представления по знакомым литературным произведениям, используя выразительные средства (интонацию, мимику, жесты);</a:t>
            </a:r>
          </a:p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  эмоциональность и выразительность речи у дошкольников;</a:t>
            </a:r>
          </a:p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Воспитывать у детей устойчивый интерес к театру, используя их собственную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театральную деятельность;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Поддерживать интерес детей к театрализованной игре путём приобретения игровых умений и навыков;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Обогащать уголок группы по театрализованной деятельности;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Заинтересовать родителей в совместной театрализованной деятельности (помощь родителей в заучивании текстов литературных произведений, изготовлении театральных костюмов и декораций).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0" descr="http://forum.prm.ru/preview/forum/upload_files/699f3c6e954439f511383e0c7a7dd7b1_b5fe52e9aa9f13a681f89b890541d671_145321108574_800p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1678227" cy="157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canadafirstcrowdfunding.org/imagelib/56bf923eb5c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43808" y="1447800"/>
            <a:ext cx="6089880" cy="4800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должны владеть навыками выразительной речи, правилами хорошего тона, этикета общения со сверстниками и взрослыми;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Уметь передавать различные чувства, используя мимику, жесты, интонацию;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Проявлять интерес, желание к театральному искусству;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 исполнять и передавать образы сказочных персонажей;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Взаимодействовать коллективно и согласованно, проявляя свою индивидуальность.</a:t>
            </a:r>
          </a:p>
          <a:p>
            <a:pPr algn="just">
              <a:buFont typeface="Wingdings" pitchFamily="2" charset="2"/>
              <a:buChar char="v"/>
            </a:pP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665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Предположительные результаты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700808"/>
            <a:ext cx="7128792" cy="11521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в ДОУ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564904"/>
            <a:ext cx="6232736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один из самых доступных видов искусств для детей, помогающий решить многие актуальные проблемы педагогики и психологии: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художественное и нравственное образование и воспитание;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формирование эстетического вкуса;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коммуникативных качеств личности, памяти, воображения, фантазии, речи.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Театрализованная 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мостик, который помогает детям попасть в их дальнейшую взрослую жизнь и сформировать положительный опыт восприятия окружающей действительности.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g-fotki.yandex.ru/get/5813/131709560.3/0_64448_1b80c7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1412776"/>
            <a:ext cx="6664784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Взаимосвязь театрализованной деятельности с образовательными областями ДОУ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2708920"/>
            <a:ext cx="6520768" cy="414908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развитие: формирование положительных взаимоотношений между детьми в процессе совместной деятельности, развитие эмоций, воспитание культуры познания взрослых и детей (личностные качества, оценка поступков и др.);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Познавательное развитие: развитие разносторонних представлений о действительности (разные виды театра, профессии людей, создающих спектакль);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Речевое развитие: содействие развитию монологической и диалогической речи, обогащение словаря (образных выражений, сравнений, эпитетов, синонимов, антонимов и пр.), овладение выразительными средствами общения (интонация произношения, мимика, позы, жесты);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развитие: приобщение к высокохудожественной литературе, музыке, фольклору; приобщение к совместной дизайн - деятельности по моделированию элементов костюмов, декораций, атрибутов; реализация самостоятельной творческой деятельности детей;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Физическое развитие: выразительность исполнения основных видов движений, развитие общей и мелкой моторики (координации движений, мелкой моторики руки, снятие мышечного напряжения, формирование осанки).</a:t>
            </a:r>
          </a:p>
          <a:p>
            <a:pPr>
              <a:buFont typeface="Wingdings" pitchFamily="2" charset="2"/>
              <a:buChar char="§"/>
            </a:pPr>
            <a:endParaRPr lang="ru-RU" sz="2000" dirty="0"/>
          </a:p>
        </p:txBody>
      </p:sp>
      <p:pic>
        <p:nvPicPr>
          <p:cNvPr id="2050" name="Picture 2" descr="http://img-fotki.yandex.ru/get/5813/131709560.3/0_64448_1b80c7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уголка театрализованной деятельности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группе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772400" cy="453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группе №10 «Светлячки» организован уголок для театрализованных представлений.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уголке располагаются: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Различные виды театров (настольный, театр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Реквизиты для разыгрывания сценок и спектаклей (набор кукол, ширма для кукольного театра, маски, элементы костюмов);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Атрибуты для различных игровых позиций (декорации, сценарии, книги, образцы музыкальных произведений и т.д.).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263" y="3933056"/>
            <a:ext cx="4384460" cy="2762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52736"/>
            <a:ext cx="7272808" cy="12870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Предварительная работа с детьми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книг русских народных сказок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_09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4248472" cy="2273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11" descr="DSC_09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4509120"/>
            <a:ext cx="4248472" cy="2201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http://img-fotki.yandex.ru/get/5813/131709560.3/0_64448_1b80c72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885</TotalTime>
  <Words>697</Words>
  <Application>Microsoft Office PowerPoint</Application>
  <PresentationFormat>Экран (4:3)</PresentationFormat>
  <Paragraphs>83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Презентация PowerPoint</vt:lpstr>
      <vt:lpstr>      Волшебный мир - театр</vt:lpstr>
      <vt:lpstr>Цель:</vt:lpstr>
      <vt:lpstr>Задачи:</vt:lpstr>
      <vt:lpstr>Предположительные результаты </vt:lpstr>
      <vt:lpstr>Театрализованная деятельность в ДОУ</vt:lpstr>
      <vt:lpstr>Взаимосвязь театрализованной деятельности с образовательными областями ДОУ</vt:lpstr>
      <vt:lpstr>Организация уголка театрализованной деятельности  в группе</vt:lpstr>
      <vt:lpstr>Предварительная работа с детьми Выставка книг русских народных сказок</vt:lpstr>
      <vt:lpstr>      Читаем любимые сказки</vt:lpstr>
      <vt:lpstr>Презентация PowerPoint</vt:lpstr>
      <vt:lpstr>Презентация PowerPoint</vt:lpstr>
      <vt:lpstr>За чтением любимых сказок…</vt:lpstr>
      <vt:lpstr>Презентация PowerPoint</vt:lpstr>
      <vt:lpstr>Презентация PowerPoint</vt:lpstr>
      <vt:lpstr>Презентация PowerPoint</vt:lpstr>
      <vt:lpstr>Постановка спектакля по мотивам  русской народной сказки  «Теремок на новый лад»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 как средство развития творческих способностей детей дошкольного возраста</dc:title>
  <dc:creator>1</dc:creator>
  <cp:lastModifiedBy>Windows User</cp:lastModifiedBy>
  <cp:revision>129</cp:revision>
  <dcterms:created xsi:type="dcterms:W3CDTF">2016-08-14T16:00:36Z</dcterms:created>
  <dcterms:modified xsi:type="dcterms:W3CDTF">2016-12-29T10:55:50Z</dcterms:modified>
</cp:coreProperties>
</file>