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4" r:id="rId2"/>
    <p:sldId id="269" r:id="rId3"/>
    <p:sldId id="270" r:id="rId4"/>
    <p:sldId id="279" r:id="rId5"/>
    <p:sldId id="268" r:id="rId6"/>
    <p:sldId id="271" r:id="rId7"/>
    <p:sldId id="258" r:id="rId8"/>
    <p:sldId id="272" r:id="rId9"/>
    <p:sldId id="259" r:id="rId10"/>
    <p:sldId id="273" r:id="rId11"/>
    <p:sldId id="278" r:id="rId12"/>
    <p:sldId id="261" r:id="rId13"/>
    <p:sldId id="274" r:id="rId14"/>
    <p:sldId id="260" r:id="rId15"/>
    <p:sldId id="275" r:id="rId16"/>
    <p:sldId id="277" r:id="rId17"/>
    <p:sldId id="266" r:id="rId18"/>
    <p:sldId id="281" r:id="rId19"/>
    <p:sldId id="282" r:id="rId20"/>
    <p:sldId id="283" r:id="rId21"/>
    <p:sldId id="276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1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7F6B9-20EA-42E6-9C6F-1DF82897296B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B3214-6BFE-43CF-B6E6-652E0BF00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333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a.d-cd.net/2cffc5u-96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60648"/>
            <a:ext cx="8640960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24128" y="404664"/>
            <a:ext cx="3008313" cy="62574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Презентацию выполнила</a:t>
            </a:r>
          </a:p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Шанина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Татьяна Алексеевна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Воспитатель МБДОУ № 265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79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Очень красивым местом является еще одна достопримечательность города - Театральная площадь. Она состоит из двух ярусов: нижний примыкает к набережной Енисея, и верхний украшен красивейшим архитектурным ансамблем. Там обычно выступают артисты, зимой устанавливают городскую елку, проводят различные важные мероприятия для жителей города.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423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Красноярский краеведческий </a:t>
            </a:r>
            <a:r>
              <a:rPr lang="ru-RU" b="1" dirty="0" smtClean="0"/>
              <a:t>музей.</a:t>
            </a:r>
            <a:endParaRPr lang="ru-RU" dirty="0"/>
          </a:p>
        </p:txBody>
      </p:sp>
      <p:pic>
        <p:nvPicPr>
          <p:cNvPr id="5" name="Объект 4" descr="https://trekkingmania.ru/assets/images/products/834/audnqhc1jeu_1024x68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640960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25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центре Красноярска за Коммунальным мостом на берегу Енисея находится старейший сибирский музей, основанный в 1889 году. Здание музея выполнено в египетском стиле. Сегодня музейные фонды составляют более 475 тысяч экспонатов, и посвящены историческому, природному, творческому и культурному наследию края.</a:t>
            </a:r>
          </a:p>
        </p:txBody>
      </p:sp>
    </p:spTree>
    <p:extLst>
      <p:ext uri="{BB962C8B-B14F-4D97-AF65-F5344CB8AC3E}">
        <p14:creationId xmlns:p14="http://schemas.microsoft.com/office/powerpoint/2010/main" val="1599525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Триумфальная </a:t>
            </a:r>
            <a:r>
              <a:rPr lang="ru-RU" b="1" dirty="0"/>
              <a:t>арка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playcast.ru/uploads/2013/02/12/4642399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85486"/>
            <a:ext cx="8784378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025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Триумфальная </a:t>
            </a:r>
            <a:r>
              <a:rPr lang="ru-RU" dirty="0"/>
              <a:t>арка возведена к празднованию 375-летия Красноярска в честь красноярцев, погибших защищая Родину на месте ворот Спасской башни Красноярского </a:t>
            </a:r>
            <a:r>
              <a:rPr lang="ru-RU" dirty="0" smtClean="0"/>
              <a:t>острога.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737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Парк « Роев ручей»</a:t>
            </a:r>
            <a:endParaRPr lang="ru-RU" dirty="0"/>
          </a:p>
        </p:txBody>
      </p:sp>
      <p:pic>
        <p:nvPicPr>
          <p:cNvPr id="5" name="Объект 4" descr="http://www.avialine.com/img/photoreports/photoreport_480_513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60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338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Популярная достопримечательность Красноярска находится на склоне горы недалеко от Енисея. Первоначально в городе был основан «живой уголок», в котором содержались раненые и пострадавшие животные и птицы. Постепенно здесь появились новые обитатели. Сейчас парк флоры и фауны «Роев ручей» – один из самых больших в стране.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753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Фанпарк</a:t>
            </a:r>
            <a:r>
              <a:rPr lang="ru-RU" b="1" dirty="0"/>
              <a:t> « Бобровый лог»</a:t>
            </a:r>
            <a:endParaRPr lang="ru-RU" dirty="0"/>
          </a:p>
        </p:txBody>
      </p:sp>
      <p:pic>
        <p:nvPicPr>
          <p:cNvPr id="4" name="Объект 3" descr="http://greenbag.ru/sites/default/files/photos/story/1/bobroyvy_log.jpg?148759125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301662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876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Очень популярный </a:t>
            </a:r>
            <a:r>
              <a:rPr lang="ru-RU" dirty="0" err="1"/>
              <a:t>фанпарк</a:t>
            </a:r>
            <a:r>
              <a:rPr lang="ru-RU" dirty="0"/>
              <a:t> «Бобровый лог» с большим количеством экстремальных развлечений, канатной дорогой, горнолыжной трассой, катком, пляжным комплексом, возможностью отдыха всей семьёй.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27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133/0003be3a-13f4d5a9/img38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46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Красноярск является одним из крупнейших городов не только в Сибири, но и во всей России. Он разделяется Енисеем на две части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В Красноярске установлено </a:t>
            </a:r>
            <a:r>
              <a:rPr lang="ru-RU" dirty="0"/>
              <a:t>множество скульптур, открыто много музеев, функционируют исторические памятки, обустроены парки и заповедник.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Самыми известными </a:t>
            </a:r>
            <a:r>
              <a:rPr lang="ru-RU" dirty="0"/>
              <a:t>из достопримечательностей Красноярска являются </a:t>
            </a:r>
            <a:r>
              <a:rPr lang="ru-RU" b="1" dirty="0"/>
              <a:t>часовня </a:t>
            </a:r>
            <a:r>
              <a:rPr lang="ru-RU" b="1" dirty="0" err="1"/>
              <a:t>Параскевы</a:t>
            </a:r>
            <a:r>
              <a:rPr lang="ru-RU" b="1" dirty="0"/>
              <a:t> Пятницы</a:t>
            </a:r>
            <a:r>
              <a:rPr lang="ru-RU" dirty="0"/>
              <a:t> и </a:t>
            </a:r>
            <a:r>
              <a:rPr lang="ru-RU" b="1" dirty="0"/>
              <a:t>мост Коммунальный</a:t>
            </a:r>
            <a:r>
              <a:rPr lang="ru-RU" dirty="0"/>
              <a:t>, </a:t>
            </a:r>
            <a:r>
              <a:rPr lang="ru-RU" dirty="0" smtClean="0"/>
              <a:t>а </a:t>
            </a:r>
            <a:r>
              <a:rPr lang="ru-RU" dirty="0"/>
              <a:t>также </a:t>
            </a:r>
            <a:r>
              <a:rPr lang="ru-RU" b="1" dirty="0"/>
              <a:t>природный заповедник «Красноярские столбы»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784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Красноярская гидроэлектростанция является крупнейшей в стране. Кроме того, она занимает восьмое место на планете по мощности. Строительство этой ГЭС было в свое время грандиозным достижением. На ее территории функционирует уникальное инженерное сооружение – судоподъемник. Он играет роль огромного бассейна для судов. Вся конструкция перемещается вместе с водой по специальным рельсам.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513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liga-pro.ru/sites/default/files/sites/all/default/files/users/krasnoyarsk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 bwMode="auto">
          <a:xfrm>
            <a:off x="251520" y="620688"/>
            <a:ext cx="8568952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163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Город </a:t>
            </a:r>
            <a:r>
              <a:rPr lang="ru-RU" dirty="0"/>
              <a:t>Красноярск</a:t>
            </a:r>
            <a:r>
              <a:rPr lang="ru-RU" dirty="0" smtClean="0"/>
              <a:t> </a:t>
            </a:r>
            <a:r>
              <a:rPr lang="ru-RU" dirty="0"/>
              <a:t>называют третьей столицей </a:t>
            </a:r>
            <a:r>
              <a:rPr lang="ru-RU" dirty="0" smtClean="0"/>
              <a:t>России. </a:t>
            </a:r>
            <a:r>
              <a:rPr lang="ru-RU" dirty="0"/>
              <a:t>Достопримечательности этого населенного пункта способны заинтересовать и молодежь, и ученых, и даже мистиков. История города полна значимых событий, которые оставили след на его архитектурном и культурном облике. </a:t>
            </a:r>
          </a:p>
        </p:txBody>
      </p:sp>
    </p:spTree>
    <p:extLst>
      <p:ext uri="{BB962C8B-B14F-4D97-AF65-F5344CB8AC3E}">
        <p14:creationId xmlns:p14="http://schemas.microsoft.com/office/powerpoint/2010/main" val="153719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Часовня </a:t>
            </a:r>
            <a:r>
              <a:rPr lang="ru-RU" b="1" dirty="0" err="1"/>
              <a:t>Параскевы</a:t>
            </a:r>
            <a:r>
              <a:rPr lang="ru-RU" b="1" dirty="0"/>
              <a:t> Пятницы</a:t>
            </a:r>
            <a:endParaRPr lang="ru-RU" dirty="0"/>
          </a:p>
        </p:txBody>
      </p:sp>
      <p:pic>
        <p:nvPicPr>
          <p:cNvPr id="8" name="Объект 7" descr="https://top10.travel/wp-content/uploads/2017/09/chasovnya-pyatnic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53" y="1600200"/>
            <a:ext cx="683589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55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Часовня </a:t>
            </a:r>
            <a:r>
              <a:rPr lang="ru-RU" b="1" dirty="0" err="1"/>
              <a:t>Параскевы</a:t>
            </a:r>
            <a:r>
              <a:rPr lang="ru-RU" b="1" dirty="0"/>
              <a:t> Пятницы</a:t>
            </a:r>
            <a:r>
              <a:rPr lang="ru-RU" dirty="0"/>
              <a:t> – 15-метровое здание на горе Караульная. Было построено в XIX столетии. Изначально – место паломничества православных и крестных ходов. Здесь расположена смотровая площадка для наблюдения панорамы города. Интересен туристам и введенный совсем недавно ритуал – ежедневно в 12.00 из орудия, расположенного на Караульной горе, производится торжественный залп.</a:t>
            </a:r>
          </a:p>
        </p:txBody>
      </p:sp>
    </p:spTree>
    <p:extLst>
      <p:ext uri="{BB962C8B-B14F-4D97-AF65-F5344CB8AC3E}">
        <p14:creationId xmlns:p14="http://schemas.microsoft.com/office/powerpoint/2010/main" val="58230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Коммунальный мост.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http://nesiditsa.ru/wp-content/uploads/2012/07/most-640x4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80160"/>
            <a:ext cx="8352928" cy="5173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77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Расположение Красноярска по обе стороны реки Енисей стало предпосылкой для развития в городе мостостроения. Всего было сооружено семь мостов. Один из них – </a:t>
            </a:r>
            <a:r>
              <a:rPr lang="ru-RU" b="1" dirty="0"/>
              <a:t>Коммунальный – автомобильно-пешеходный мост</a:t>
            </a:r>
            <a:r>
              <a:rPr lang="ru-RU" dirty="0"/>
              <a:t> через Енисей, построенный в 50-х годах прошлого века и примечательный своим архитектурным стилем и полуарками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16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Заповедник  «Столбы»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 descr="http://images.samovar-travel.ru/d/596-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96943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14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Заповедник «Красноярские столбы»</a:t>
            </a:r>
            <a:r>
              <a:rPr lang="ru-RU" dirty="0"/>
              <a:t> на правом берегу Енисея в Восточных Саянах – место расположения огромных древнейших скал, которым сотни миллионов лет. Они очень красивы, хотя и имеют уникальную причудливую форму, а иногда достигают высоты более 500 м. Здесь богатый растительный и животный мир, большой популярностью пользуются среди туристов местные </a:t>
            </a:r>
            <a:r>
              <a:rPr lang="ru-RU" dirty="0" smtClean="0"/>
              <a:t>пещеры, а так же активно </a:t>
            </a:r>
            <a:r>
              <a:rPr lang="ru-RU" dirty="0"/>
              <a:t>развивается альпинистский </a:t>
            </a:r>
            <a:r>
              <a:rPr lang="ru-RU" dirty="0" smtClean="0"/>
              <a:t>спорт.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531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Театр </a:t>
            </a:r>
            <a:r>
              <a:rPr lang="ru-RU" b="1" dirty="0"/>
              <a:t>«Оперы и </a:t>
            </a:r>
            <a:r>
              <a:rPr lang="ru-RU" b="1" dirty="0" smtClean="0"/>
              <a:t>балета»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 descr="http://my.krskstate.ru/upload/iblock/ce0/theatre_facad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352927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9065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413</Words>
  <Application>Microsoft Office PowerPoint</Application>
  <PresentationFormat>Экран (4:3)</PresentationFormat>
  <Paragraphs>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Часовня Параскевы Пятницы</vt:lpstr>
      <vt:lpstr>Презентация PowerPoint</vt:lpstr>
      <vt:lpstr>Коммунальный мост.</vt:lpstr>
      <vt:lpstr>Презентация PowerPoint</vt:lpstr>
      <vt:lpstr>Заповедник  «Столбы» </vt:lpstr>
      <vt:lpstr>Презентация PowerPoint</vt:lpstr>
      <vt:lpstr> Театр «Оперы и балета» </vt:lpstr>
      <vt:lpstr>Презентация PowerPoint</vt:lpstr>
      <vt:lpstr>Красноярский краеведческий музей.</vt:lpstr>
      <vt:lpstr>Презентация PowerPoint</vt:lpstr>
      <vt:lpstr> Триумфальная арка </vt:lpstr>
      <vt:lpstr> </vt:lpstr>
      <vt:lpstr>Парк « Роев ручей»</vt:lpstr>
      <vt:lpstr>Презентация PowerPoint</vt:lpstr>
      <vt:lpstr>Фанпарк « Бобровый лог»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Oks@n@</cp:lastModifiedBy>
  <cp:revision>22</cp:revision>
  <dcterms:created xsi:type="dcterms:W3CDTF">2018-01-13T15:05:47Z</dcterms:created>
  <dcterms:modified xsi:type="dcterms:W3CDTF">2018-01-14T12:30:12Z</dcterms:modified>
</cp:coreProperties>
</file>