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5143500" type="screen16x9"/>
  <p:notesSz cx="6858000" cy="9144000"/>
  <p:defaultTextStyle>
    <a:defPPr>
      <a:defRPr lang="ru-RU"/>
    </a:defPPr>
    <a:lvl1pPr marL="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2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8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5503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61" autoAdjust="0"/>
    <p:restoredTop sz="94717" autoAdjust="0"/>
  </p:normalViewPr>
  <p:slideViewPr>
    <p:cSldViewPr>
      <p:cViewPr varScale="1">
        <p:scale>
          <a:sx n="104" d="100"/>
          <a:sy n="104" d="100"/>
        </p:scale>
        <p:origin x="-96" y="-62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89B935-4FAD-45CF-92FC-A08250ED984D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70BBA27-158F-4BFD-842F-FA20DA9D2523}">
      <dgm:prSet custT="1"/>
      <dgm:spPr/>
      <dgm:t>
        <a:bodyPr/>
        <a:lstStyle/>
        <a:p>
          <a:pPr rtl="0"/>
          <a:r>
            <a:rPr lang="ru-RU" sz="2400" b="1" baseline="0" dirty="0" smtClean="0"/>
            <a:t>Чаще всего к Новому времени относят период с конца XV до начала XX в</a:t>
          </a:r>
          <a:r>
            <a:rPr lang="ru-RU" sz="2400" baseline="0" dirty="0" smtClean="0"/>
            <a:t>. </a:t>
          </a:r>
          <a:endParaRPr lang="ru-RU" sz="2400" dirty="0"/>
        </a:p>
      </dgm:t>
    </dgm:pt>
    <dgm:pt modelId="{7B7A1F2B-7161-4F7A-ABF1-2D65B0FF337A}" type="parTrans" cxnId="{D2E64DC3-5182-4EB4-ACFB-F5E7C9A890C1}">
      <dgm:prSet/>
      <dgm:spPr/>
      <dgm:t>
        <a:bodyPr/>
        <a:lstStyle/>
        <a:p>
          <a:endParaRPr lang="ru-RU"/>
        </a:p>
      </dgm:t>
    </dgm:pt>
    <dgm:pt modelId="{7211D850-793C-47EA-80D3-AB97F94B4093}" type="sibTrans" cxnId="{D2E64DC3-5182-4EB4-ACFB-F5E7C9A890C1}">
      <dgm:prSet/>
      <dgm:spPr/>
      <dgm:t>
        <a:bodyPr/>
        <a:lstStyle/>
        <a:p>
          <a:endParaRPr lang="ru-RU"/>
        </a:p>
      </dgm:t>
    </dgm:pt>
    <dgm:pt modelId="{C2187465-EE1D-42F0-BE24-A1168DAD47E8}">
      <dgm:prSet custT="1"/>
      <dgm:spPr/>
      <dgm:t>
        <a:bodyPr/>
        <a:lstStyle/>
        <a:p>
          <a:pPr rtl="0"/>
          <a:r>
            <a:rPr lang="ru-RU" sz="2400" b="1" baseline="0" dirty="0" smtClean="0"/>
            <a:t>Новое время — это период истории между Средними веками и Новейшим временем</a:t>
          </a:r>
          <a:endParaRPr lang="ru-RU" sz="2400" dirty="0"/>
        </a:p>
      </dgm:t>
    </dgm:pt>
    <dgm:pt modelId="{F9564191-66C1-4D6A-B090-D9BD2C73C3B3}" type="parTrans" cxnId="{414D567D-DC3A-4B71-B12E-B625AECCD0CF}">
      <dgm:prSet/>
      <dgm:spPr/>
      <dgm:t>
        <a:bodyPr/>
        <a:lstStyle/>
        <a:p>
          <a:endParaRPr lang="ru-RU"/>
        </a:p>
      </dgm:t>
    </dgm:pt>
    <dgm:pt modelId="{5CB9307A-EFCC-490C-9D66-ABBC3703DF32}" type="sibTrans" cxnId="{414D567D-DC3A-4B71-B12E-B625AECCD0CF}">
      <dgm:prSet/>
      <dgm:spPr/>
      <dgm:t>
        <a:bodyPr/>
        <a:lstStyle/>
        <a:p>
          <a:endParaRPr lang="ru-RU"/>
        </a:p>
      </dgm:t>
    </dgm:pt>
    <dgm:pt modelId="{21E073EB-D608-4930-B786-6AE8BEBCC185}" type="pres">
      <dgm:prSet presAssocID="{4089B935-4FAD-45CF-92FC-A08250ED98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E5F838-CDBC-4D32-AE74-AE05ACB8D733}" type="pres">
      <dgm:prSet presAssocID="{B70BBA27-158F-4BFD-842F-FA20DA9D2523}" presName="node" presStyleLbl="node1" presStyleIdx="0" presStyleCnt="2" custScaleX="235313" custScaleY="151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2C568-F3A3-4E04-AF7E-95EDE38937C8}" type="pres">
      <dgm:prSet presAssocID="{7211D850-793C-47EA-80D3-AB97F94B4093}" presName="sibTrans" presStyleCnt="0"/>
      <dgm:spPr/>
    </dgm:pt>
    <dgm:pt modelId="{A927CF24-722D-4FD9-BA45-29D0029861D4}" type="pres">
      <dgm:prSet presAssocID="{C2187465-EE1D-42F0-BE24-A1168DAD47E8}" presName="node" presStyleLbl="node1" presStyleIdx="1" presStyleCnt="2" custScaleX="332374" custScaleY="167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F04A10-FA8E-4A9B-8792-C1E642624CD6}" type="presOf" srcId="{B70BBA27-158F-4BFD-842F-FA20DA9D2523}" destId="{C0E5F838-CDBC-4D32-AE74-AE05ACB8D733}" srcOrd="0" destOrd="0" presId="urn:microsoft.com/office/officeart/2005/8/layout/default#1"/>
    <dgm:cxn modelId="{D2E64DC3-5182-4EB4-ACFB-F5E7C9A890C1}" srcId="{4089B935-4FAD-45CF-92FC-A08250ED984D}" destId="{B70BBA27-158F-4BFD-842F-FA20DA9D2523}" srcOrd="0" destOrd="0" parTransId="{7B7A1F2B-7161-4F7A-ABF1-2D65B0FF337A}" sibTransId="{7211D850-793C-47EA-80D3-AB97F94B4093}"/>
    <dgm:cxn modelId="{414D567D-DC3A-4B71-B12E-B625AECCD0CF}" srcId="{4089B935-4FAD-45CF-92FC-A08250ED984D}" destId="{C2187465-EE1D-42F0-BE24-A1168DAD47E8}" srcOrd="1" destOrd="0" parTransId="{F9564191-66C1-4D6A-B090-D9BD2C73C3B3}" sibTransId="{5CB9307A-EFCC-490C-9D66-ABBC3703DF32}"/>
    <dgm:cxn modelId="{B34E6F72-04D4-46B4-A301-C06061EDC59B}" type="presOf" srcId="{C2187465-EE1D-42F0-BE24-A1168DAD47E8}" destId="{A927CF24-722D-4FD9-BA45-29D0029861D4}" srcOrd="0" destOrd="0" presId="urn:microsoft.com/office/officeart/2005/8/layout/default#1"/>
    <dgm:cxn modelId="{E696268A-206C-40A1-8BC2-332FA881C219}" type="presOf" srcId="{4089B935-4FAD-45CF-92FC-A08250ED984D}" destId="{21E073EB-D608-4930-B786-6AE8BEBCC185}" srcOrd="0" destOrd="0" presId="urn:microsoft.com/office/officeart/2005/8/layout/default#1"/>
    <dgm:cxn modelId="{0DF6446D-C1AB-41A7-AB79-358735F7E0CD}" type="presParOf" srcId="{21E073EB-D608-4930-B786-6AE8BEBCC185}" destId="{C0E5F838-CDBC-4D32-AE74-AE05ACB8D733}" srcOrd="0" destOrd="0" presId="urn:microsoft.com/office/officeart/2005/8/layout/default#1"/>
    <dgm:cxn modelId="{9A273C75-63C3-4E96-BBE9-83B06A112E69}" type="presParOf" srcId="{21E073EB-D608-4930-B786-6AE8BEBCC185}" destId="{02B2C568-F3A3-4E04-AF7E-95EDE38937C8}" srcOrd="1" destOrd="0" presId="urn:microsoft.com/office/officeart/2005/8/layout/default#1"/>
    <dgm:cxn modelId="{991B895E-ED08-4C7C-80DC-0082FC839A5B}" type="presParOf" srcId="{21E073EB-D608-4930-B786-6AE8BEBCC185}" destId="{A927CF24-722D-4FD9-BA45-29D0029861D4}" srcOrd="2" destOrd="0" presId="urn:microsoft.com/office/officeart/2005/8/layout/default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82FCB1-727D-4C27-9E77-722C41F7DDE4}" type="doc">
      <dgm:prSet loTypeId="urn:microsoft.com/office/officeart/2005/8/layout/hList7#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AEA001F-5DCA-4F4D-9646-7105E6373BB6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Правление Петра 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endParaRPr lang="ru-RU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0A4C10-E024-4704-999A-FC2FD7C4284D}" type="parTrans" cxnId="{220DAE2D-03A4-4F8D-B2E1-82D3F192DAC7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73E300-EE36-4199-9239-AEB8557DFCE9}" type="sibTrans" cxnId="{220DAE2D-03A4-4F8D-B2E1-82D3F192DAC7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8751BD-E106-432C-B649-F06CD875BB11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Дворцовые перевороты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FC9393-E59D-4FC6-95AC-5F9062A25508}" type="parTrans" cxnId="{2F0B87D9-367B-4E08-9607-A6E54C2371C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8F0311-6C21-4BC9-A726-374175B37959}" type="sibTrans" cxnId="{2F0B87D9-367B-4E08-9607-A6E54C2371C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BD5A27-8348-4DBF-A8D3-CAF0D59E91D0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Правление Екатерины 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AC00FF-EE3D-4D57-8829-51209314CB0D}" type="parTrans" cxnId="{F4B430A8-B52A-4330-9D32-75CA98C26898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0AC262-45D2-4865-9052-1A16C66A752C}" type="sibTrans" cxnId="{F4B430A8-B52A-4330-9D32-75CA98C26898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34BCDC-A711-4EE6-8C88-DB218567723D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Правление Павла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827E65-587B-4788-AD40-151006D35F21}" type="parTrans" cxnId="{1BAF70C6-2789-491F-BD53-8F6561F628A3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2F08C2-6C1C-472F-938E-E8AC1FA09F25}" type="sibTrans" cxnId="{1BAF70C6-2789-491F-BD53-8F6561F628A3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1C5890-4730-4E4E-8A92-37E92442A495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Правление Александра 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9C4331-1924-4178-A438-B014DFA17EB2}" type="parTrans" cxnId="{569BDFA9-BEDB-4B31-A566-5F4E79B837FA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7C433E-02B6-4809-A1E7-44C4C76BC3F0}" type="sibTrans" cxnId="{569BDFA9-BEDB-4B31-A566-5F4E79B837FA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F29CAC-2808-4D86-A9D2-06D161D00924}" type="pres">
      <dgm:prSet presAssocID="{FC82FCB1-727D-4C27-9E77-722C41F7DD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5098AC-0977-4F12-B80A-3FE57A24976B}" type="pres">
      <dgm:prSet presAssocID="{FC82FCB1-727D-4C27-9E77-722C41F7DDE4}" presName="fgShape" presStyleLbl="fgShp" presStyleIdx="0" presStyleCnt="1"/>
      <dgm:spPr/>
      <dgm:t>
        <a:bodyPr/>
        <a:lstStyle/>
        <a:p>
          <a:endParaRPr lang="ru-RU"/>
        </a:p>
      </dgm:t>
    </dgm:pt>
    <dgm:pt modelId="{7BCC897D-091C-4F37-95B6-5DEEAEB2F52A}" type="pres">
      <dgm:prSet presAssocID="{FC82FCB1-727D-4C27-9E77-722C41F7DDE4}" presName="linComp" presStyleCnt="0"/>
      <dgm:spPr/>
      <dgm:t>
        <a:bodyPr/>
        <a:lstStyle/>
        <a:p>
          <a:endParaRPr lang="ru-RU"/>
        </a:p>
      </dgm:t>
    </dgm:pt>
    <dgm:pt modelId="{B7B0443C-68B2-4DA9-965A-6348209C961A}" type="pres">
      <dgm:prSet presAssocID="{8AEA001F-5DCA-4F4D-9646-7105E6373BB6}" presName="compNode" presStyleCnt="0"/>
      <dgm:spPr/>
      <dgm:t>
        <a:bodyPr/>
        <a:lstStyle/>
        <a:p>
          <a:endParaRPr lang="ru-RU"/>
        </a:p>
      </dgm:t>
    </dgm:pt>
    <dgm:pt modelId="{FE233009-CDB9-4147-B38B-DBB99EBC9505}" type="pres">
      <dgm:prSet presAssocID="{8AEA001F-5DCA-4F4D-9646-7105E6373BB6}" presName="bkgdShape" presStyleLbl="node1" presStyleIdx="0" presStyleCnt="5"/>
      <dgm:spPr/>
      <dgm:t>
        <a:bodyPr/>
        <a:lstStyle/>
        <a:p>
          <a:endParaRPr lang="ru-RU"/>
        </a:p>
      </dgm:t>
    </dgm:pt>
    <dgm:pt modelId="{3CE3EB83-C376-4700-BC87-D2B1B0A446DE}" type="pres">
      <dgm:prSet presAssocID="{8AEA001F-5DCA-4F4D-9646-7105E6373BB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95FCB-1D1D-4B58-826E-BB5A7411A307}" type="pres">
      <dgm:prSet presAssocID="{8AEA001F-5DCA-4F4D-9646-7105E6373BB6}" presName="invisiNode" presStyleLbl="node1" presStyleIdx="0" presStyleCnt="5"/>
      <dgm:spPr/>
      <dgm:t>
        <a:bodyPr/>
        <a:lstStyle/>
        <a:p>
          <a:endParaRPr lang="ru-RU"/>
        </a:p>
      </dgm:t>
    </dgm:pt>
    <dgm:pt modelId="{36AE48BF-642D-4C67-84DC-0308BA2CFE79}" type="pres">
      <dgm:prSet presAssocID="{8AEA001F-5DCA-4F4D-9646-7105E6373BB6}" presName="imagNode" presStyleLbl="fgImgPlace1" presStyleIdx="0" presStyleCnt="5"/>
      <dgm:spPr>
        <a:blipFill dpi="0" rotWithShape="0">
          <a:blip xmlns:r="http://schemas.openxmlformats.org/officeDocument/2006/relationships" r:embed="rId1"/>
          <a:srcRect/>
          <a:stretch>
            <a:fillRect l="-42000" t="2000" r="-44000" b="-18000"/>
          </a:stretch>
        </a:blipFill>
      </dgm:spPr>
      <dgm:t>
        <a:bodyPr/>
        <a:lstStyle/>
        <a:p>
          <a:endParaRPr lang="ru-RU"/>
        </a:p>
      </dgm:t>
    </dgm:pt>
    <dgm:pt modelId="{38EB605A-0006-46F4-B2F9-48F4C213AD7D}" type="pres">
      <dgm:prSet presAssocID="{5073E300-EE36-4199-9239-AEB8557DFCE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1874381-7234-4E2E-8AC7-F8A1A76E8002}" type="pres">
      <dgm:prSet presAssocID="{FF8751BD-E106-432C-B649-F06CD875BB11}" presName="compNode" presStyleCnt="0"/>
      <dgm:spPr/>
      <dgm:t>
        <a:bodyPr/>
        <a:lstStyle/>
        <a:p>
          <a:endParaRPr lang="ru-RU"/>
        </a:p>
      </dgm:t>
    </dgm:pt>
    <dgm:pt modelId="{3A661DF7-BEB7-4DE7-AFC5-5B117CD7F2C0}" type="pres">
      <dgm:prSet presAssocID="{FF8751BD-E106-432C-B649-F06CD875BB11}" presName="bkgdShape" presStyleLbl="node1" presStyleIdx="1" presStyleCnt="5"/>
      <dgm:spPr/>
      <dgm:t>
        <a:bodyPr/>
        <a:lstStyle/>
        <a:p>
          <a:endParaRPr lang="ru-RU"/>
        </a:p>
      </dgm:t>
    </dgm:pt>
    <dgm:pt modelId="{336D15A3-5BC1-4948-AC15-223C4B14201A}" type="pres">
      <dgm:prSet presAssocID="{FF8751BD-E106-432C-B649-F06CD875BB1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69F8A-8195-43BD-B235-A2CBD007FE53}" type="pres">
      <dgm:prSet presAssocID="{FF8751BD-E106-432C-B649-F06CD875BB11}" presName="invisiNode" presStyleLbl="node1" presStyleIdx="1" presStyleCnt="5"/>
      <dgm:spPr/>
      <dgm:t>
        <a:bodyPr/>
        <a:lstStyle/>
        <a:p>
          <a:endParaRPr lang="ru-RU"/>
        </a:p>
      </dgm:t>
    </dgm:pt>
    <dgm:pt modelId="{071CEA76-4A5D-451C-B836-7A8930101D8E}" type="pres">
      <dgm:prSet presAssocID="{FF8751BD-E106-432C-B649-F06CD875BB11}" presName="imagNode" presStyleLbl="fgImgPlace1" presStyleIdx="1" presStyleCnt="5"/>
      <dgm:spPr>
        <a:blipFill dpi="0" rotWithShape="1">
          <a:blip xmlns:r="http://schemas.openxmlformats.org/officeDocument/2006/relationships" r:embed="rId2"/>
          <a:srcRect/>
          <a:stretch>
            <a:fillRect l="-36000" r="-20000"/>
          </a:stretch>
        </a:blipFill>
      </dgm:spPr>
      <dgm:t>
        <a:bodyPr/>
        <a:lstStyle/>
        <a:p>
          <a:endParaRPr lang="ru-RU"/>
        </a:p>
      </dgm:t>
    </dgm:pt>
    <dgm:pt modelId="{693CF784-7D89-42E4-A9BA-BBB46E0453FC}" type="pres">
      <dgm:prSet presAssocID="{908F0311-6C21-4BC9-A726-374175B3795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69A175E-7D30-4265-B66F-A1364BD459AD}" type="pres">
      <dgm:prSet presAssocID="{3FBD5A27-8348-4DBF-A8D3-CAF0D59E91D0}" presName="compNode" presStyleCnt="0"/>
      <dgm:spPr/>
      <dgm:t>
        <a:bodyPr/>
        <a:lstStyle/>
        <a:p>
          <a:endParaRPr lang="ru-RU"/>
        </a:p>
      </dgm:t>
    </dgm:pt>
    <dgm:pt modelId="{44A73788-6F98-4F3C-901E-9D49B8959939}" type="pres">
      <dgm:prSet presAssocID="{3FBD5A27-8348-4DBF-A8D3-CAF0D59E91D0}" presName="bkgdShape" presStyleLbl="node1" presStyleIdx="2" presStyleCnt="5"/>
      <dgm:spPr/>
      <dgm:t>
        <a:bodyPr/>
        <a:lstStyle/>
        <a:p>
          <a:endParaRPr lang="ru-RU"/>
        </a:p>
      </dgm:t>
    </dgm:pt>
    <dgm:pt modelId="{1FB7C102-7919-4950-BE22-3EDE5EAB6650}" type="pres">
      <dgm:prSet presAssocID="{3FBD5A27-8348-4DBF-A8D3-CAF0D59E91D0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25DBF2-E27E-42F1-B9C5-54248CCF4BBE}" type="pres">
      <dgm:prSet presAssocID="{3FBD5A27-8348-4DBF-A8D3-CAF0D59E91D0}" presName="invisiNode" presStyleLbl="node1" presStyleIdx="2" presStyleCnt="5"/>
      <dgm:spPr/>
      <dgm:t>
        <a:bodyPr/>
        <a:lstStyle/>
        <a:p>
          <a:endParaRPr lang="ru-RU"/>
        </a:p>
      </dgm:t>
    </dgm:pt>
    <dgm:pt modelId="{296ED445-E8E9-4173-BACE-D5BCA5719A0D}" type="pres">
      <dgm:prSet presAssocID="{3FBD5A27-8348-4DBF-A8D3-CAF0D59E91D0}" presName="imagNode" presStyleLbl="fgImgPlace1" presStyleIdx="2" presStyleCnt="5"/>
      <dgm:spPr>
        <a:blipFill dpi="0" rotWithShape="0">
          <a:blip xmlns:r="http://schemas.openxmlformats.org/officeDocument/2006/relationships" r:embed="rId3"/>
          <a:srcRect/>
          <a:stretch>
            <a:fillRect l="-27000" t="-1000" r="-29000" b="9000"/>
          </a:stretch>
        </a:blipFill>
      </dgm:spPr>
      <dgm:t>
        <a:bodyPr/>
        <a:lstStyle/>
        <a:p>
          <a:endParaRPr lang="ru-RU"/>
        </a:p>
      </dgm:t>
    </dgm:pt>
    <dgm:pt modelId="{DABD4ADF-FA74-4FE4-8806-13646CF9BB6E}" type="pres">
      <dgm:prSet presAssocID="{750AC262-45D2-4865-9052-1A16C66A752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DF54CA-BD49-4631-B2DE-4B96F6DF0245}" type="pres">
      <dgm:prSet presAssocID="{EA34BCDC-A711-4EE6-8C88-DB218567723D}" presName="compNode" presStyleCnt="0"/>
      <dgm:spPr/>
      <dgm:t>
        <a:bodyPr/>
        <a:lstStyle/>
        <a:p>
          <a:endParaRPr lang="ru-RU"/>
        </a:p>
      </dgm:t>
    </dgm:pt>
    <dgm:pt modelId="{8258A7A3-BB63-444E-9888-97BFE6BAD3E9}" type="pres">
      <dgm:prSet presAssocID="{EA34BCDC-A711-4EE6-8C88-DB218567723D}" presName="bkgdShape" presStyleLbl="node1" presStyleIdx="3" presStyleCnt="5"/>
      <dgm:spPr/>
      <dgm:t>
        <a:bodyPr/>
        <a:lstStyle/>
        <a:p>
          <a:endParaRPr lang="ru-RU"/>
        </a:p>
      </dgm:t>
    </dgm:pt>
    <dgm:pt modelId="{47D4001E-6E2A-4C42-8B62-F6F1482ADC05}" type="pres">
      <dgm:prSet presAssocID="{EA34BCDC-A711-4EE6-8C88-DB218567723D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21E6B-AF6B-4840-BA68-913B3C109DFA}" type="pres">
      <dgm:prSet presAssocID="{EA34BCDC-A711-4EE6-8C88-DB218567723D}" presName="invisiNode" presStyleLbl="node1" presStyleIdx="3" presStyleCnt="5"/>
      <dgm:spPr/>
      <dgm:t>
        <a:bodyPr/>
        <a:lstStyle/>
        <a:p>
          <a:endParaRPr lang="ru-RU"/>
        </a:p>
      </dgm:t>
    </dgm:pt>
    <dgm:pt modelId="{CDCBF072-112B-4FF2-83DF-9B888A35B69C}" type="pres">
      <dgm:prSet presAssocID="{EA34BCDC-A711-4EE6-8C88-DB218567723D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E00AB09-382C-4EB1-B26A-89845C7429FB}" type="pres">
      <dgm:prSet presAssocID="{A92F08C2-6C1C-472F-938E-E8AC1FA09F2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02B44C6-CAAD-4FEE-A6F2-E98364390A02}" type="pres">
      <dgm:prSet presAssocID="{421C5890-4730-4E4E-8A92-37E92442A495}" presName="compNode" presStyleCnt="0"/>
      <dgm:spPr/>
      <dgm:t>
        <a:bodyPr/>
        <a:lstStyle/>
        <a:p>
          <a:endParaRPr lang="ru-RU"/>
        </a:p>
      </dgm:t>
    </dgm:pt>
    <dgm:pt modelId="{D053E0A5-3B0A-4D26-84BE-FBCCAAFCDB56}" type="pres">
      <dgm:prSet presAssocID="{421C5890-4730-4E4E-8A92-37E92442A495}" presName="bkgdShape" presStyleLbl="node1" presStyleIdx="4" presStyleCnt="5"/>
      <dgm:spPr/>
      <dgm:t>
        <a:bodyPr/>
        <a:lstStyle/>
        <a:p>
          <a:endParaRPr lang="ru-RU"/>
        </a:p>
      </dgm:t>
    </dgm:pt>
    <dgm:pt modelId="{7ABF4040-1F28-4219-992A-8C996CBB4ACC}" type="pres">
      <dgm:prSet presAssocID="{421C5890-4730-4E4E-8A92-37E92442A495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D4294-24D6-4AAE-B19C-CEBEB067F309}" type="pres">
      <dgm:prSet presAssocID="{421C5890-4730-4E4E-8A92-37E92442A495}" presName="invisiNode" presStyleLbl="node1" presStyleIdx="4" presStyleCnt="5"/>
      <dgm:spPr/>
      <dgm:t>
        <a:bodyPr/>
        <a:lstStyle/>
        <a:p>
          <a:endParaRPr lang="ru-RU"/>
        </a:p>
      </dgm:t>
    </dgm:pt>
    <dgm:pt modelId="{18DDB209-0DB5-4CF4-B5D1-C2D34BD4954A}" type="pres">
      <dgm:prSet presAssocID="{421C5890-4730-4E4E-8A92-37E92442A495}" presName="imagNode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220DAE2D-03A4-4F8D-B2E1-82D3F192DAC7}" srcId="{FC82FCB1-727D-4C27-9E77-722C41F7DDE4}" destId="{8AEA001F-5DCA-4F4D-9646-7105E6373BB6}" srcOrd="0" destOrd="0" parTransId="{CE0A4C10-E024-4704-999A-FC2FD7C4284D}" sibTransId="{5073E300-EE36-4199-9239-AEB8557DFCE9}"/>
    <dgm:cxn modelId="{2BF708C1-B1CB-437E-A4BD-2D5FE3448C1B}" type="presOf" srcId="{750AC262-45D2-4865-9052-1A16C66A752C}" destId="{DABD4ADF-FA74-4FE4-8806-13646CF9BB6E}" srcOrd="0" destOrd="0" presId="urn:microsoft.com/office/officeart/2005/8/layout/hList7#1"/>
    <dgm:cxn modelId="{2DDD1F23-7A1C-4F82-A05A-AE9C440C2FF4}" type="presOf" srcId="{908F0311-6C21-4BC9-A726-374175B37959}" destId="{693CF784-7D89-42E4-A9BA-BBB46E0453FC}" srcOrd="0" destOrd="0" presId="urn:microsoft.com/office/officeart/2005/8/layout/hList7#1"/>
    <dgm:cxn modelId="{E299F3CC-35FF-48D5-A609-AB498512F0BB}" type="presOf" srcId="{FC82FCB1-727D-4C27-9E77-722C41F7DDE4}" destId="{23F29CAC-2808-4D86-A9D2-06D161D00924}" srcOrd="0" destOrd="0" presId="urn:microsoft.com/office/officeart/2005/8/layout/hList7#1"/>
    <dgm:cxn modelId="{F4B430A8-B52A-4330-9D32-75CA98C26898}" srcId="{FC82FCB1-727D-4C27-9E77-722C41F7DDE4}" destId="{3FBD5A27-8348-4DBF-A8D3-CAF0D59E91D0}" srcOrd="2" destOrd="0" parTransId="{2BAC00FF-EE3D-4D57-8829-51209314CB0D}" sibTransId="{750AC262-45D2-4865-9052-1A16C66A752C}"/>
    <dgm:cxn modelId="{6A7A2A3A-9E26-4AF2-BDC1-734512C11AD9}" type="presOf" srcId="{421C5890-4730-4E4E-8A92-37E92442A495}" destId="{D053E0A5-3B0A-4D26-84BE-FBCCAAFCDB56}" srcOrd="0" destOrd="0" presId="urn:microsoft.com/office/officeart/2005/8/layout/hList7#1"/>
    <dgm:cxn modelId="{691D7563-94B7-4B8E-B13C-A4DB890CF404}" type="presOf" srcId="{3FBD5A27-8348-4DBF-A8D3-CAF0D59E91D0}" destId="{44A73788-6F98-4F3C-901E-9D49B8959939}" srcOrd="0" destOrd="0" presId="urn:microsoft.com/office/officeart/2005/8/layout/hList7#1"/>
    <dgm:cxn modelId="{569BDFA9-BEDB-4B31-A566-5F4E79B837FA}" srcId="{FC82FCB1-727D-4C27-9E77-722C41F7DDE4}" destId="{421C5890-4730-4E4E-8A92-37E92442A495}" srcOrd="4" destOrd="0" parTransId="{D79C4331-1924-4178-A438-B014DFA17EB2}" sibTransId="{0F7C433E-02B6-4809-A1E7-44C4C76BC3F0}"/>
    <dgm:cxn modelId="{D0A1AFB6-DC18-4D67-9E8D-001D67A68F57}" type="presOf" srcId="{A92F08C2-6C1C-472F-938E-E8AC1FA09F25}" destId="{4E00AB09-382C-4EB1-B26A-89845C7429FB}" srcOrd="0" destOrd="0" presId="urn:microsoft.com/office/officeart/2005/8/layout/hList7#1"/>
    <dgm:cxn modelId="{4A2572B4-1F43-43E2-8B5D-311B3ECA27BC}" type="presOf" srcId="{FF8751BD-E106-432C-B649-F06CD875BB11}" destId="{336D15A3-5BC1-4948-AC15-223C4B14201A}" srcOrd="1" destOrd="0" presId="urn:microsoft.com/office/officeart/2005/8/layout/hList7#1"/>
    <dgm:cxn modelId="{BA65B6E0-6B87-40F8-BFFA-0FF390047DB6}" type="presOf" srcId="{3FBD5A27-8348-4DBF-A8D3-CAF0D59E91D0}" destId="{1FB7C102-7919-4950-BE22-3EDE5EAB6650}" srcOrd="1" destOrd="0" presId="urn:microsoft.com/office/officeart/2005/8/layout/hList7#1"/>
    <dgm:cxn modelId="{74B22940-9274-4FF3-8E2A-E0DE8DBF3A9E}" type="presOf" srcId="{EA34BCDC-A711-4EE6-8C88-DB218567723D}" destId="{47D4001E-6E2A-4C42-8B62-F6F1482ADC05}" srcOrd="1" destOrd="0" presId="urn:microsoft.com/office/officeart/2005/8/layout/hList7#1"/>
    <dgm:cxn modelId="{58551153-FD89-41EB-BA70-6A2FCE114146}" type="presOf" srcId="{8AEA001F-5DCA-4F4D-9646-7105E6373BB6}" destId="{FE233009-CDB9-4147-B38B-DBB99EBC9505}" srcOrd="0" destOrd="0" presId="urn:microsoft.com/office/officeart/2005/8/layout/hList7#1"/>
    <dgm:cxn modelId="{47E66029-6A58-444A-96A0-C00BC4B81765}" type="presOf" srcId="{421C5890-4730-4E4E-8A92-37E92442A495}" destId="{7ABF4040-1F28-4219-992A-8C996CBB4ACC}" srcOrd="1" destOrd="0" presId="urn:microsoft.com/office/officeart/2005/8/layout/hList7#1"/>
    <dgm:cxn modelId="{ECAF7176-369B-4E4B-A05D-29E0E91F74CF}" type="presOf" srcId="{5073E300-EE36-4199-9239-AEB8557DFCE9}" destId="{38EB605A-0006-46F4-B2F9-48F4C213AD7D}" srcOrd="0" destOrd="0" presId="urn:microsoft.com/office/officeart/2005/8/layout/hList7#1"/>
    <dgm:cxn modelId="{FBBDA349-75E8-4605-978B-D307191DF9C8}" type="presOf" srcId="{EA34BCDC-A711-4EE6-8C88-DB218567723D}" destId="{8258A7A3-BB63-444E-9888-97BFE6BAD3E9}" srcOrd="0" destOrd="0" presId="urn:microsoft.com/office/officeart/2005/8/layout/hList7#1"/>
    <dgm:cxn modelId="{1BAF70C6-2789-491F-BD53-8F6561F628A3}" srcId="{FC82FCB1-727D-4C27-9E77-722C41F7DDE4}" destId="{EA34BCDC-A711-4EE6-8C88-DB218567723D}" srcOrd="3" destOrd="0" parTransId="{B7827E65-587B-4788-AD40-151006D35F21}" sibTransId="{A92F08C2-6C1C-472F-938E-E8AC1FA09F25}"/>
    <dgm:cxn modelId="{F61D324F-98DB-484C-B9D5-A39E5565715E}" type="presOf" srcId="{8AEA001F-5DCA-4F4D-9646-7105E6373BB6}" destId="{3CE3EB83-C376-4700-BC87-D2B1B0A446DE}" srcOrd="1" destOrd="0" presId="urn:microsoft.com/office/officeart/2005/8/layout/hList7#1"/>
    <dgm:cxn modelId="{7A423717-64D7-4A21-83D7-A8728E914694}" type="presOf" srcId="{FF8751BD-E106-432C-B649-F06CD875BB11}" destId="{3A661DF7-BEB7-4DE7-AFC5-5B117CD7F2C0}" srcOrd="0" destOrd="0" presId="urn:microsoft.com/office/officeart/2005/8/layout/hList7#1"/>
    <dgm:cxn modelId="{2F0B87D9-367B-4E08-9607-A6E54C2371CF}" srcId="{FC82FCB1-727D-4C27-9E77-722C41F7DDE4}" destId="{FF8751BD-E106-432C-B649-F06CD875BB11}" srcOrd="1" destOrd="0" parTransId="{7AFC9393-E59D-4FC6-95AC-5F9062A25508}" sibTransId="{908F0311-6C21-4BC9-A726-374175B37959}"/>
    <dgm:cxn modelId="{B61093E9-B02D-4B0B-9A8F-6D8B8B179918}" type="presParOf" srcId="{23F29CAC-2808-4D86-A9D2-06D161D00924}" destId="{1E5098AC-0977-4F12-B80A-3FE57A24976B}" srcOrd="0" destOrd="0" presId="urn:microsoft.com/office/officeart/2005/8/layout/hList7#1"/>
    <dgm:cxn modelId="{EC94D59D-67A5-41BE-ACF4-41C08E5BC80D}" type="presParOf" srcId="{23F29CAC-2808-4D86-A9D2-06D161D00924}" destId="{7BCC897D-091C-4F37-95B6-5DEEAEB2F52A}" srcOrd="1" destOrd="0" presId="urn:microsoft.com/office/officeart/2005/8/layout/hList7#1"/>
    <dgm:cxn modelId="{C2B677C8-CD21-47B1-97F8-6887E18AA521}" type="presParOf" srcId="{7BCC897D-091C-4F37-95B6-5DEEAEB2F52A}" destId="{B7B0443C-68B2-4DA9-965A-6348209C961A}" srcOrd="0" destOrd="0" presId="urn:microsoft.com/office/officeart/2005/8/layout/hList7#1"/>
    <dgm:cxn modelId="{D362BB03-78C4-4091-9D47-0EBFCBE52C17}" type="presParOf" srcId="{B7B0443C-68B2-4DA9-965A-6348209C961A}" destId="{FE233009-CDB9-4147-B38B-DBB99EBC9505}" srcOrd="0" destOrd="0" presId="urn:microsoft.com/office/officeart/2005/8/layout/hList7#1"/>
    <dgm:cxn modelId="{325E746C-9B57-441D-B4AB-58E07E0CEAA7}" type="presParOf" srcId="{B7B0443C-68B2-4DA9-965A-6348209C961A}" destId="{3CE3EB83-C376-4700-BC87-D2B1B0A446DE}" srcOrd="1" destOrd="0" presId="urn:microsoft.com/office/officeart/2005/8/layout/hList7#1"/>
    <dgm:cxn modelId="{F8A1E41D-9FDE-4A10-BB51-7D731469DF76}" type="presParOf" srcId="{B7B0443C-68B2-4DA9-965A-6348209C961A}" destId="{F3C95FCB-1D1D-4B58-826E-BB5A7411A307}" srcOrd="2" destOrd="0" presId="urn:microsoft.com/office/officeart/2005/8/layout/hList7#1"/>
    <dgm:cxn modelId="{495DBC61-B500-4E48-A563-1BFE8CBEE25E}" type="presParOf" srcId="{B7B0443C-68B2-4DA9-965A-6348209C961A}" destId="{36AE48BF-642D-4C67-84DC-0308BA2CFE79}" srcOrd="3" destOrd="0" presId="urn:microsoft.com/office/officeart/2005/8/layout/hList7#1"/>
    <dgm:cxn modelId="{CC6AD2F7-7F2C-4BAA-BE0D-220C2AD2292F}" type="presParOf" srcId="{7BCC897D-091C-4F37-95B6-5DEEAEB2F52A}" destId="{38EB605A-0006-46F4-B2F9-48F4C213AD7D}" srcOrd="1" destOrd="0" presId="urn:microsoft.com/office/officeart/2005/8/layout/hList7#1"/>
    <dgm:cxn modelId="{80FBCCD0-D644-4619-8C26-A2F5558E4E85}" type="presParOf" srcId="{7BCC897D-091C-4F37-95B6-5DEEAEB2F52A}" destId="{C1874381-7234-4E2E-8AC7-F8A1A76E8002}" srcOrd="2" destOrd="0" presId="urn:microsoft.com/office/officeart/2005/8/layout/hList7#1"/>
    <dgm:cxn modelId="{AC69D928-DAA6-4546-A549-B65DA92A454F}" type="presParOf" srcId="{C1874381-7234-4E2E-8AC7-F8A1A76E8002}" destId="{3A661DF7-BEB7-4DE7-AFC5-5B117CD7F2C0}" srcOrd="0" destOrd="0" presId="urn:microsoft.com/office/officeart/2005/8/layout/hList7#1"/>
    <dgm:cxn modelId="{F889B0BA-DCEA-45E1-B817-30EA1367FEBE}" type="presParOf" srcId="{C1874381-7234-4E2E-8AC7-F8A1A76E8002}" destId="{336D15A3-5BC1-4948-AC15-223C4B14201A}" srcOrd="1" destOrd="0" presId="urn:microsoft.com/office/officeart/2005/8/layout/hList7#1"/>
    <dgm:cxn modelId="{27D46E8D-917A-4CC5-B7D3-0FECEA7B3B8C}" type="presParOf" srcId="{C1874381-7234-4E2E-8AC7-F8A1A76E8002}" destId="{AC669F8A-8195-43BD-B235-A2CBD007FE53}" srcOrd="2" destOrd="0" presId="urn:microsoft.com/office/officeart/2005/8/layout/hList7#1"/>
    <dgm:cxn modelId="{726EF9E5-3B86-4A3F-9AA4-F55F29388F92}" type="presParOf" srcId="{C1874381-7234-4E2E-8AC7-F8A1A76E8002}" destId="{071CEA76-4A5D-451C-B836-7A8930101D8E}" srcOrd="3" destOrd="0" presId="urn:microsoft.com/office/officeart/2005/8/layout/hList7#1"/>
    <dgm:cxn modelId="{C01A3F5F-EB52-4B2F-A895-48A26CFB1A19}" type="presParOf" srcId="{7BCC897D-091C-4F37-95B6-5DEEAEB2F52A}" destId="{693CF784-7D89-42E4-A9BA-BBB46E0453FC}" srcOrd="3" destOrd="0" presId="urn:microsoft.com/office/officeart/2005/8/layout/hList7#1"/>
    <dgm:cxn modelId="{9CAE3316-C4E8-4DB5-BAFB-D30E4E59E0CC}" type="presParOf" srcId="{7BCC897D-091C-4F37-95B6-5DEEAEB2F52A}" destId="{669A175E-7D30-4265-B66F-A1364BD459AD}" srcOrd="4" destOrd="0" presId="urn:microsoft.com/office/officeart/2005/8/layout/hList7#1"/>
    <dgm:cxn modelId="{B35F3845-CF94-403A-B2AC-CC567D825BE5}" type="presParOf" srcId="{669A175E-7D30-4265-B66F-A1364BD459AD}" destId="{44A73788-6F98-4F3C-901E-9D49B8959939}" srcOrd="0" destOrd="0" presId="urn:microsoft.com/office/officeart/2005/8/layout/hList7#1"/>
    <dgm:cxn modelId="{21954A87-9808-4047-A24E-74361ABCA1D2}" type="presParOf" srcId="{669A175E-7D30-4265-B66F-A1364BD459AD}" destId="{1FB7C102-7919-4950-BE22-3EDE5EAB6650}" srcOrd="1" destOrd="0" presId="urn:microsoft.com/office/officeart/2005/8/layout/hList7#1"/>
    <dgm:cxn modelId="{641036B2-8D11-44F0-9555-99C79B927F7D}" type="presParOf" srcId="{669A175E-7D30-4265-B66F-A1364BD459AD}" destId="{2825DBF2-E27E-42F1-B9C5-54248CCF4BBE}" srcOrd="2" destOrd="0" presId="urn:microsoft.com/office/officeart/2005/8/layout/hList7#1"/>
    <dgm:cxn modelId="{23AF23EF-5FEC-4126-BAFD-93D2FF709B5D}" type="presParOf" srcId="{669A175E-7D30-4265-B66F-A1364BD459AD}" destId="{296ED445-E8E9-4173-BACE-D5BCA5719A0D}" srcOrd="3" destOrd="0" presId="urn:microsoft.com/office/officeart/2005/8/layout/hList7#1"/>
    <dgm:cxn modelId="{7347468F-44A8-45C4-81C6-43E4F681FA8B}" type="presParOf" srcId="{7BCC897D-091C-4F37-95B6-5DEEAEB2F52A}" destId="{DABD4ADF-FA74-4FE4-8806-13646CF9BB6E}" srcOrd="5" destOrd="0" presId="urn:microsoft.com/office/officeart/2005/8/layout/hList7#1"/>
    <dgm:cxn modelId="{EFCAE58C-7DD5-414D-B08F-142B2629F63F}" type="presParOf" srcId="{7BCC897D-091C-4F37-95B6-5DEEAEB2F52A}" destId="{24DF54CA-BD49-4631-B2DE-4B96F6DF0245}" srcOrd="6" destOrd="0" presId="urn:microsoft.com/office/officeart/2005/8/layout/hList7#1"/>
    <dgm:cxn modelId="{5FDC3082-90AD-4F3F-8B5F-6927AFEF9838}" type="presParOf" srcId="{24DF54CA-BD49-4631-B2DE-4B96F6DF0245}" destId="{8258A7A3-BB63-444E-9888-97BFE6BAD3E9}" srcOrd="0" destOrd="0" presId="urn:microsoft.com/office/officeart/2005/8/layout/hList7#1"/>
    <dgm:cxn modelId="{1E075DD3-035D-4D45-A9BF-0DA3A64A84D8}" type="presParOf" srcId="{24DF54CA-BD49-4631-B2DE-4B96F6DF0245}" destId="{47D4001E-6E2A-4C42-8B62-F6F1482ADC05}" srcOrd="1" destOrd="0" presId="urn:microsoft.com/office/officeart/2005/8/layout/hList7#1"/>
    <dgm:cxn modelId="{9367E8D3-D0E0-4226-A39D-1C494DB33B7B}" type="presParOf" srcId="{24DF54CA-BD49-4631-B2DE-4B96F6DF0245}" destId="{EA721E6B-AF6B-4840-BA68-913B3C109DFA}" srcOrd="2" destOrd="0" presId="urn:microsoft.com/office/officeart/2005/8/layout/hList7#1"/>
    <dgm:cxn modelId="{3ECCA687-68A3-454B-83D4-374A6C958B43}" type="presParOf" srcId="{24DF54CA-BD49-4631-B2DE-4B96F6DF0245}" destId="{CDCBF072-112B-4FF2-83DF-9B888A35B69C}" srcOrd="3" destOrd="0" presId="urn:microsoft.com/office/officeart/2005/8/layout/hList7#1"/>
    <dgm:cxn modelId="{92F5DA66-6E2F-46E0-AC25-865C359EAA57}" type="presParOf" srcId="{7BCC897D-091C-4F37-95B6-5DEEAEB2F52A}" destId="{4E00AB09-382C-4EB1-B26A-89845C7429FB}" srcOrd="7" destOrd="0" presId="urn:microsoft.com/office/officeart/2005/8/layout/hList7#1"/>
    <dgm:cxn modelId="{E2AB79CC-A4DE-487E-809C-DA2B9988DACD}" type="presParOf" srcId="{7BCC897D-091C-4F37-95B6-5DEEAEB2F52A}" destId="{D02B44C6-CAAD-4FEE-A6F2-E98364390A02}" srcOrd="8" destOrd="0" presId="urn:microsoft.com/office/officeart/2005/8/layout/hList7#1"/>
    <dgm:cxn modelId="{A06688B7-1A18-417D-88E2-675389F44CF1}" type="presParOf" srcId="{D02B44C6-CAAD-4FEE-A6F2-E98364390A02}" destId="{D053E0A5-3B0A-4D26-84BE-FBCCAAFCDB56}" srcOrd="0" destOrd="0" presId="urn:microsoft.com/office/officeart/2005/8/layout/hList7#1"/>
    <dgm:cxn modelId="{1BDAF1B5-A166-4616-BD21-669D97975103}" type="presParOf" srcId="{D02B44C6-CAAD-4FEE-A6F2-E98364390A02}" destId="{7ABF4040-1F28-4219-992A-8C996CBB4ACC}" srcOrd="1" destOrd="0" presId="urn:microsoft.com/office/officeart/2005/8/layout/hList7#1"/>
    <dgm:cxn modelId="{54A72DA6-1069-4910-94E8-D6EDDD575D10}" type="presParOf" srcId="{D02B44C6-CAAD-4FEE-A6F2-E98364390A02}" destId="{817D4294-24D6-4AAE-B19C-CEBEB067F309}" srcOrd="2" destOrd="0" presId="urn:microsoft.com/office/officeart/2005/8/layout/hList7#1"/>
    <dgm:cxn modelId="{4B407FF7-4F9F-4BB8-9DC5-3F6BFA8E0153}" type="presParOf" srcId="{D02B44C6-CAAD-4FEE-A6F2-E98364390A02}" destId="{18DDB209-0DB5-4CF4-B5D1-C2D34BD4954A}" srcOrd="3" destOrd="0" presId="urn:microsoft.com/office/officeart/2005/8/layout/hList7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09328A-E88A-4654-AF14-89EC098144A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ED6220-2FD3-41B1-930E-9EB500DF53D1}">
      <dgm:prSet phldrT="[Текст]"/>
      <dgm:spPr/>
      <dgm:t>
        <a:bodyPr/>
        <a:lstStyle/>
        <a:p>
          <a:r>
            <a:rPr lang="ru-RU" b="1" smtClean="0">
              <a:solidFill>
                <a:srgbClr val="F8F8F8"/>
              </a:solidFill>
              <a:latin typeface="Arial Black" pitchFamily="34" charset="0"/>
            </a:rPr>
            <a:t>Алексей Михайлович</a:t>
          </a:r>
        </a:p>
        <a:p>
          <a:r>
            <a:rPr lang="ru-RU" b="1" smtClean="0">
              <a:solidFill>
                <a:srgbClr val="F8F8F8"/>
              </a:solidFill>
              <a:latin typeface="Arial Black" pitchFamily="34" charset="0"/>
            </a:rPr>
            <a:t>1629/1645-1676</a:t>
          </a:r>
          <a:endParaRPr lang="ru-RU" dirty="0">
            <a:solidFill>
              <a:srgbClr val="F8F8F8"/>
            </a:solidFill>
          </a:endParaRPr>
        </a:p>
      </dgm:t>
    </dgm:pt>
    <dgm:pt modelId="{6AF013C4-89DC-41C0-8FA7-B3125694FD17}" type="parTrans" cxnId="{A11865E1-314F-4811-A277-8B7313A040E8}">
      <dgm:prSet/>
      <dgm:spPr/>
      <dgm:t>
        <a:bodyPr/>
        <a:lstStyle/>
        <a:p>
          <a:endParaRPr lang="ru-RU"/>
        </a:p>
      </dgm:t>
    </dgm:pt>
    <dgm:pt modelId="{FFC30CAC-6CB9-4B8C-8056-3F95F4E88FDD}" type="sibTrans" cxnId="{A11865E1-314F-4811-A277-8B7313A040E8}">
      <dgm:prSet/>
      <dgm:spPr/>
      <dgm:t>
        <a:bodyPr/>
        <a:lstStyle/>
        <a:p>
          <a:endParaRPr lang="ru-RU"/>
        </a:p>
      </dgm:t>
    </dgm:pt>
    <dgm:pt modelId="{4C01D15A-1FB4-4B12-9AD0-8F57C4CCD11C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Фёдор</a:t>
          </a:r>
        </a:p>
        <a:p>
          <a:pPr>
            <a:lnSpc>
              <a:spcPct val="100000"/>
            </a:lnSpc>
          </a:pPr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 Алексеевич</a:t>
          </a:r>
        </a:p>
        <a:p>
          <a:pPr>
            <a:lnSpc>
              <a:spcPct val="90000"/>
            </a:lnSpc>
          </a:pPr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1661/1676-168</a:t>
          </a:r>
          <a:r>
            <a:rPr lang="ru-RU" sz="1000" b="1" dirty="0" smtClean="0">
              <a:solidFill>
                <a:schemeClr val="bg1"/>
              </a:solidFill>
              <a:latin typeface="Arial Black" pitchFamily="34" charset="0"/>
            </a:rPr>
            <a:t>2</a:t>
          </a:r>
          <a:endParaRPr lang="ru-RU" sz="900" dirty="0">
            <a:solidFill>
              <a:schemeClr val="bg1"/>
            </a:solidFill>
          </a:endParaRPr>
        </a:p>
      </dgm:t>
    </dgm:pt>
    <dgm:pt modelId="{3727FC14-CFCB-467D-B5F8-AC1D2147095F}" type="parTrans" cxnId="{69765B6B-3620-48CF-B1B7-CEF6DBC12EFB}">
      <dgm:prSet/>
      <dgm:spPr/>
      <dgm:t>
        <a:bodyPr/>
        <a:lstStyle/>
        <a:p>
          <a:endParaRPr lang="ru-RU"/>
        </a:p>
      </dgm:t>
    </dgm:pt>
    <dgm:pt modelId="{7311DF61-63C6-4459-8FEB-4DA0881DB531}" type="sibTrans" cxnId="{69765B6B-3620-48CF-B1B7-CEF6DBC12EFB}">
      <dgm:prSet/>
      <dgm:spPr/>
      <dgm:t>
        <a:bodyPr/>
        <a:lstStyle/>
        <a:p>
          <a:endParaRPr lang="ru-RU"/>
        </a:p>
      </dgm:t>
    </dgm:pt>
    <dgm:pt modelId="{2045EE87-F65D-49BF-8EBF-DC2ADA5D6B24}">
      <dgm:prSet phldrT="[Текст]" custT="1"/>
      <dgm:spPr/>
      <dgm:t>
        <a:bodyPr/>
        <a:lstStyle/>
        <a:p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Пётр </a:t>
          </a:r>
          <a:r>
            <a:rPr lang="en-US" sz="1050" b="1" dirty="0" smtClean="0">
              <a:solidFill>
                <a:schemeClr val="bg1"/>
              </a:solidFill>
              <a:latin typeface="Arial Black" pitchFamily="34" charset="0"/>
            </a:rPr>
            <a:t>I</a:t>
          </a:r>
          <a:endParaRPr lang="ru-RU" sz="1050" b="1" dirty="0" smtClean="0">
            <a:solidFill>
              <a:schemeClr val="bg1"/>
            </a:solidFill>
            <a:latin typeface="Arial Black" pitchFamily="34" charset="0"/>
          </a:endParaRPr>
        </a:p>
        <a:p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1672/1682-1725</a:t>
          </a:r>
          <a:endParaRPr lang="ru-RU" sz="1050" dirty="0">
            <a:solidFill>
              <a:schemeClr val="bg1"/>
            </a:solidFill>
          </a:endParaRPr>
        </a:p>
      </dgm:t>
    </dgm:pt>
    <dgm:pt modelId="{BD5DE672-9CBB-489D-A37E-13CAB70BA278}" type="parTrans" cxnId="{9208474F-7617-4AA7-8BAC-5750AAE6F4A2}">
      <dgm:prSet/>
      <dgm:spPr/>
      <dgm:t>
        <a:bodyPr/>
        <a:lstStyle/>
        <a:p>
          <a:endParaRPr lang="ru-RU"/>
        </a:p>
      </dgm:t>
    </dgm:pt>
    <dgm:pt modelId="{2DB29440-432A-4EF2-8C60-4AC28B8F7537}" type="sibTrans" cxnId="{9208474F-7617-4AA7-8BAC-5750AAE6F4A2}">
      <dgm:prSet/>
      <dgm:spPr/>
      <dgm:t>
        <a:bodyPr/>
        <a:lstStyle/>
        <a:p>
          <a:endParaRPr lang="ru-RU"/>
        </a:p>
      </dgm:t>
    </dgm:pt>
    <dgm:pt modelId="{A596C8CC-2715-400E-BE2B-1D356DFE6967}">
      <dgm:prSet custT="1"/>
      <dgm:spPr/>
      <dgm:t>
        <a:bodyPr/>
        <a:lstStyle/>
        <a:p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Иван </a:t>
          </a:r>
          <a:r>
            <a:rPr lang="en-US" sz="1050" b="1" dirty="0" smtClean="0">
              <a:solidFill>
                <a:schemeClr val="bg1"/>
              </a:solidFill>
              <a:latin typeface="Arial Black" pitchFamily="34" charset="0"/>
            </a:rPr>
            <a:t>VI</a:t>
          </a:r>
          <a:endParaRPr lang="ru-RU" sz="1050" b="1" dirty="0" smtClean="0">
            <a:solidFill>
              <a:schemeClr val="bg1"/>
            </a:solidFill>
            <a:latin typeface="Arial Black" pitchFamily="34" charset="0"/>
          </a:endParaRPr>
        </a:p>
        <a:p>
          <a:r>
            <a:rPr lang="ru-RU" sz="1050" b="1" dirty="0" smtClean="0">
              <a:solidFill>
                <a:schemeClr val="bg1"/>
              </a:solidFill>
              <a:latin typeface="Arial Black" pitchFamily="34" charset="0"/>
            </a:rPr>
            <a:t>1666/1682-1696</a:t>
          </a:r>
          <a:endParaRPr lang="ru-RU" sz="1050" dirty="0">
            <a:solidFill>
              <a:schemeClr val="bg1"/>
            </a:solidFill>
          </a:endParaRPr>
        </a:p>
      </dgm:t>
    </dgm:pt>
    <dgm:pt modelId="{37CE5E02-F442-4F09-85BF-9C7497E81111}" type="parTrans" cxnId="{E5184891-2851-47DD-8067-C058D70A6DFF}">
      <dgm:prSet/>
      <dgm:spPr/>
      <dgm:t>
        <a:bodyPr/>
        <a:lstStyle/>
        <a:p>
          <a:endParaRPr lang="ru-RU"/>
        </a:p>
      </dgm:t>
    </dgm:pt>
    <dgm:pt modelId="{143AA72F-C7FC-4D50-95CD-63A02D46A54A}" type="sibTrans" cxnId="{E5184891-2851-47DD-8067-C058D70A6DFF}">
      <dgm:prSet/>
      <dgm:spPr/>
      <dgm:t>
        <a:bodyPr/>
        <a:lstStyle/>
        <a:p>
          <a:endParaRPr lang="ru-RU"/>
        </a:p>
      </dgm:t>
    </dgm:pt>
    <dgm:pt modelId="{44ED3506-F866-4CB1-9430-20330EE3A52D}">
      <dgm:prSet custT="1"/>
      <dgm:spPr/>
      <dgm:t>
        <a:bodyPr/>
        <a:lstStyle/>
        <a:p>
          <a:r>
            <a:rPr lang="ru-RU" sz="1000" b="1" dirty="0" smtClean="0">
              <a:solidFill>
                <a:schemeClr val="bg1"/>
              </a:solidFill>
              <a:latin typeface="Arial Black" pitchFamily="34" charset="0"/>
            </a:rPr>
            <a:t>Софья</a:t>
          </a:r>
        </a:p>
        <a:p>
          <a:r>
            <a:rPr lang="ru-RU" sz="1000" b="1" dirty="0" smtClean="0">
              <a:solidFill>
                <a:schemeClr val="bg1"/>
              </a:solidFill>
              <a:latin typeface="Arial Black" pitchFamily="34" charset="0"/>
            </a:rPr>
            <a:t> Алексеевна</a:t>
          </a:r>
        </a:p>
        <a:p>
          <a:r>
            <a:rPr lang="ru-RU" sz="1000" b="1" dirty="0" smtClean="0">
              <a:solidFill>
                <a:schemeClr val="bg1"/>
              </a:solidFill>
              <a:latin typeface="Arial Black" pitchFamily="34" charset="0"/>
            </a:rPr>
            <a:t>1657/1682-1689/1704</a:t>
          </a:r>
          <a:endParaRPr lang="ru-RU" sz="1000" dirty="0">
            <a:solidFill>
              <a:schemeClr val="bg1"/>
            </a:solidFill>
          </a:endParaRPr>
        </a:p>
      </dgm:t>
    </dgm:pt>
    <dgm:pt modelId="{BD3F8DB7-313C-4FA0-A9F9-F1C71EEDB7EA}" type="parTrans" cxnId="{7736E84A-0905-4B8D-911C-EC038F22FF9A}">
      <dgm:prSet/>
      <dgm:spPr/>
      <dgm:t>
        <a:bodyPr/>
        <a:lstStyle/>
        <a:p>
          <a:endParaRPr lang="ru-RU"/>
        </a:p>
      </dgm:t>
    </dgm:pt>
    <dgm:pt modelId="{26E3FED7-09A1-48C0-AEF7-2F087F8CF1CF}" type="sibTrans" cxnId="{7736E84A-0905-4B8D-911C-EC038F22FF9A}">
      <dgm:prSet/>
      <dgm:spPr/>
      <dgm:t>
        <a:bodyPr/>
        <a:lstStyle/>
        <a:p>
          <a:endParaRPr lang="ru-RU"/>
        </a:p>
      </dgm:t>
    </dgm:pt>
    <dgm:pt modelId="{9E98DF38-ADA0-4B8B-BA1C-A5C5FDD61BDE}">
      <dgm:prSet phldrT="[Текст]"/>
      <dgm:spPr>
        <a:solidFill>
          <a:schemeClr val="lt1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b="1" dirty="0">
            <a:solidFill>
              <a:schemeClr val="tx1"/>
            </a:solidFill>
            <a:latin typeface="Arial Black" pitchFamily="34" charset="0"/>
          </a:endParaRPr>
        </a:p>
      </dgm:t>
    </dgm:pt>
    <dgm:pt modelId="{6BBD2FB8-7A0F-4DDD-B6AE-46D404B16C50}" type="sibTrans" cxnId="{85D6CADE-C829-487E-BE2E-1A485FDA6058}">
      <dgm:prSet/>
      <dgm:spPr/>
      <dgm:t>
        <a:bodyPr/>
        <a:lstStyle/>
        <a:p>
          <a:endParaRPr lang="ru-RU"/>
        </a:p>
      </dgm:t>
    </dgm:pt>
    <dgm:pt modelId="{170EA3B5-5FC3-4F45-8786-2CAD9E8016F6}" type="parTrans" cxnId="{85D6CADE-C829-487E-BE2E-1A485FDA6058}">
      <dgm:prSet/>
      <dgm:spPr/>
      <dgm:t>
        <a:bodyPr/>
        <a:lstStyle/>
        <a:p>
          <a:endParaRPr lang="ru-RU"/>
        </a:p>
      </dgm:t>
    </dgm:pt>
    <dgm:pt modelId="{279DBC69-3032-44D4-989E-0362E2B4F10A}" type="pres">
      <dgm:prSet presAssocID="{5409328A-E88A-4654-AF14-89EC098144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4BD748-9827-48AB-8881-D6BB409C072C}" type="pres">
      <dgm:prSet presAssocID="{9E98DF38-ADA0-4B8B-BA1C-A5C5FDD61BDE}" presName="hierRoot1" presStyleCnt="0"/>
      <dgm:spPr/>
    </dgm:pt>
    <dgm:pt modelId="{760F5E29-00FC-4D76-8360-A5ACCCBEBC46}" type="pres">
      <dgm:prSet presAssocID="{9E98DF38-ADA0-4B8B-BA1C-A5C5FDD61BDE}" presName="composite" presStyleCnt="0"/>
      <dgm:spPr/>
    </dgm:pt>
    <dgm:pt modelId="{205A4188-6569-4A89-BDA1-18B8FF9E78A2}" type="pres">
      <dgm:prSet presAssocID="{9E98DF38-ADA0-4B8B-BA1C-A5C5FDD61BDE}" presName="background" presStyleLbl="node0" presStyleIdx="0" presStyleCnt="1"/>
      <dgm:spPr/>
    </dgm:pt>
    <dgm:pt modelId="{B8A0CA53-2764-4A1E-8059-37CBFC53109A}" type="pres">
      <dgm:prSet presAssocID="{9E98DF38-ADA0-4B8B-BA1C-A5C5FDD61BDE}" presName="text" presStyleLbl="fgAcc0" presStyleIdx="0" presStyleCnt="1" custScaleX="194506" custScaleY="591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43179C-9F46-4B47-AA20-FAC0F4A25797}" type="pres">
      <dgm:prSet presAssocID="{9E98DF38-ADA0-4B8B-BA1C-A5C5FDD61BDE}" presName="hierChild2" presStyleCnt="0"/>
      <dgm:spPr/>
    </dgm:pt>
    <dgm:pt modelId="{5412012F-7192-45C4-B7DD-1F2FB6F07812}" type="pres">
      <dgm:prSet presAssocID="{6AF013C4-89DC-41C0-8FA7-B3125694FD17}" presName="Name10" presStyleLbl="parChTrans1D2" presStyleIdx="0" presStyleCnt="1"/>
      <dgm:spPr/>
      <dgm:t>
        <a:bodyPr/>
        <a:lstStyle/>
        <a:p>
          <a:endParaRPr lang="ru-RU"/>
        </a:p>
      </dgm:t>
    </dgm:pt>
    <dgm:pt modelId="{0803BDDF-E97E-402F-936A-5B1C0864BD05}" type="pres">
      <dgm:prSet presAssocID="{D3ED6220-2FD3-41B1-930E-9EB500DF53D1}" presName="hierRoot2" presStyleCnt="0"/>
      <dgm:spPr/>
    </dgm:pt>
    <dgm:pt modelId="{1581DD16-D88F-4A92-9EC0-B084C4C7D1BC}" type="pres">
      <dgm:prSet presAssocID="{D3ED6220-2FD3-41B1-930E-9EB500DF53D1}" presName="composite2" presStyleCnt="0"/>
      <dgm:spPr/>
    </dgm:pt>
    <dgm:pt modelId="{E8385883-0F06-406A-AE28-ECA41F6DA2A7}" type="pres">
      <dgm:prSet presAssocID="{D3ED6220-2FD3-41B1-930E-9EB500DF53D1}" presName="background2" presStyleLbl="node2" presStyleIdx="0" presStyleCnt="1"/>
      <dgm:spPr/>
    </dgm:pt>
    <dgm:pt modelId="{0D52AA8F-2B81-4CD3-96CD-C51CFF6C29F4}" type="pres">
      <dgm:prSet presAssocID="{D3ED6220-2FD3-41B1-930E-9EB500DF53D1}" presName="text2" presStyleLbl="fgAcc2" presStyleIdx="0" presStyleCnt="1" custScaleX="202123" custScaleY="52381" custLinFactNeighborX="-785" custLinFactNeighborY="-254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3B9D17-9391-4139-ABDD-BF0E90B394D8}" type="pres">
      <dgm:prSet presAssocID="{D3ED6220-2FD3-41B1-930E-9EB500DF53D1}" presName="hierChild3" presStyleCnt="0"/>
      <dgm:spPr/>
    </dgm:pt>
    <dgm:pt modelId="{54464D03-0219-4B10-A885-C80CA3DE3254}" type="pres">
      <dgm:prSet presAssocID="{BD3F8DB7-313C-4FA0-A9F9-F1C71EEDB7EA}" presName="Name17" presStyleLbl="parChTrans1D3" presStyleIdx="0" presStyleCnt="4"/>
      <dgm:spPr/>
      <dgm:t>
        <a:bodyPr/>
        <a:lstStyle/>
        <a:p>
          <a:endParaRPr lang="ru-RU"/>
        </a:p>
      </dgm:t>
    </dgm:pt>
    <dgm:pt modelId="{55B7FA1F-AD63-48D0-81DF-25656F7B715E}" type="pres">
      <dgm:prSet presAssocID="{44ED3506-F866-4CB1-9430-20330EE3A52D}" presName="hierRoot3" presStyleCnt="0"/>
      <dgm:spPr/>
    </dgm:pt>
    <dgm:pt modelId="{79B6B78F-5BA4-46AF-A0A3-49631F6A427F}" type="pres">
      <dgm:prSet presAssocID="{44ED3506-F866-4CB1-9430-20330EE3A52D}" presName="composite3" presStyleCnt="0"/>
      <dgm:spPr/>
    </dgm:pt>
    <dgm:pt modelId="{6B9AA1FF-6D7D-4B6F-8493-50FCECE1C9EB}" type="pres">
      <dgm:prSet presAssocID="{44ED3506-F866-4CB1-9430-20330EE3A52D}" presName="background3" presStyleLbl="node3" presStyleIdx="0" presStyleCnt="4"/>
      <dgm:spPr/>
    </dgm:pt>
    <dgm:pt modelId="{ECE26626-290D-4349-BB2A-0008102B5921}" type="pres">
      <dgm:prSet presAssocID="{44ED3506-F866-4CB1-9430-20330EE3A52D}" presName="text3" presStyleLbl="fgAcc3" presStyleIdx="0" presStyleCnt="4" custScaleX="110525" custLinFactNeighborX="488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9ADA44-BC1E-44C0-A30F-A942C7954C34}" type="pres">
      <dgm:prSet presAssocID="{44ED3506-F866-4CB1-9430-20330EE3A52D}" presName="hierChild4" presStyleCnt="0"/>
      <dgm:spPr/>
    </dgm:pt>
    <dgm:pt modelId="{740B9070-7634-43AE-B883-114494AFF60E}" type="pres">
      <dgm:prSet presAssocID="{37CE5E02-F442-4F09-85BF-9C7497E81111}" presName="Name17" presStyleLbl="parChTrans1D3" presStyleIdx="1" presStyleCnt="4"/>
      <dgm:spPr/>
      <dgm:t>
        <a:bodyPr/>
        <a:lstStyle/>
        <a:p>
          <a:endParaRPr lang="ru-RU"/>
        </a:p>
      </dgm:t>
    </dgm:pt>
    <dgm:pt modelId="{9A8453F8-09FE-4932-B063-F17D10A92A68}" type="pres">
      <dgm:prSet presAssocID="{A596C8CC-2715-400E-BE2B-1D356DFE6967}" presName="hierRoot3" presStyleCnt="0"/>
      <dgm:spPr/>
    </dgm:pt>
    <dgm:pt modelId="{F10982AD-CB04-4ED5-8FA2-362717BD1475}" type="pres">
      <dgm:prSet presAssocID="{A596C8CC-2715-400E-BE2B-1D356DFE6967}" presName="composite3" presStyleCnt="0"/>
      <dgm:spPr/>
    </dgm:pt>
    <dgm:pt modelId="{88CEC3B4-AE44-43E0-A0B4-3C225AE426CE}" type="pres">
      <dgm:prSet presAssocID="{A596C8CC-2715-400E-BE2B-1D356DFE6967}" presName="background3" presStyleLbl="node3" presStyleIdx="1" presStyleCnt="4"/>
      <dgm:spPr/>
    </dgm:pt>
    <dgm:pt modelId="{29565ADF-3384-4CCD-8B47-DFFA1389C4C9}" type="pres">
      <dgm:prSet presAssocID="{A596C8CC-2715-400E-BE2B-1D356DFE6967}" presName="text3" presStyleLbl="fgAcc3" presStyleIdx="1" presStyleCnt="4" custLinFactNeighborX="42408" custLinFactNeighborY="42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4E8CC5-95ED-4CF0-8A26-69FFAF644CB7}" type="pres">
      <dgm:prSet presAssocID="{A596C8CC-2715-400E-BE2B-1D356DFE6967}" presName="hierChild4" presStyleCnt="0"/>
      <dgm:spPr/>
    </dgm:pt>
    <dgm:pt modelId="{4D145BC8-6144-4A2A-8203-FFA0462528D7}" type="pres">
      <dgm:prSet presAssocID="{3727FC14-CFCB-467D-B5F8-AC1D2147095F}" presName="Name17" presStyleLbl="parChTrans1D3" presStyleIdx="2" presStyleCnt="4"/>
      <dgm:spPr/>
      <dgm:t>
        <a:bodyPr/>
        <a:lstStyle/>
        <a:p>
          <a:endParaRPr lang="ru-RU"/>
        </a:p>
      </dgm:t>
    </dgm:pt>
    <dgm:pt modelId="{1C348002-E53C-4DA7-81BA-57A9C484243B}" type="pres">
      <dgm:prSet presAssocID="{4C01D15A-1FB4-4B12-9AD0-8F57C4CCD11C}" presName="hierRoot3" presStyleCnt="0"/>
      <dgm:spPr/>
    </dgm:pt>
    <dgm:pt modelId="{8E8A3045-FAD3-41BF-B875-E5D78FB74914}" type="pres">
      <dgm:prSet presAssocID="{4C01D15A-1FB4-4B12-9AD0-8F57C4CCD11C}" presName="composite3" presStyleCnt="0"/>
      <dgm:spPr/>
    </dgm:pt>
    <dgm:pt modelId="{25B51A79-8D62-4720-9397-B6F090A41A58}" type="pres">
      <dgm:prSet presAssocID="{4C01D15A-1FB4-4B12-9AD0-8F57C4CCD11C}" presName="background3" presStyleLbl="node3" presStyleIdx="2" presStyleCnt="4"/>
      <dgm:spPr/>
    </dgm:pt>
    <dgm:pt modelId="{5AED3774-FF6B-4EDA-B088-575AF178DBDD}" type="pres">
      <dgm:prSet presAssocID="{4C01D15A-1FB4-4B12-9AD0-8F57C4CCD11C}" presName="text3" presStyleLbl="fgAcc3" presStyleIdx="2" presStyleCnt="4" custLinFactX="-127142" custLinFactNeighborX="-200000" custLinFactNeighborY="1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4FFB87-C86A-41D1-8EA6-E6183C93A0B1}" type="pres">
      <dgm:prSet presAssocID="{4C01D15A-1FB4-4B12-9AD0-8F57C4CCD11C}" presName="hierChild4" presStyleCnt="0"/>
      <dgm:spPr/>
    </dgm:pt>
    <dgm:pt modelId="{1B99E829-94C4-4749-8447-36382BEC961A}" type="pres">
      <dgm:prSet presAssocID="{BD5DE672-9CBB-489D-A37E-13CAB70BA278}" presName="Name17" presStyleLbl="parChTrans1D3" presStyleIdx="3" presStyleCnt="4"/>
      <dgm:spPr/>
      <dgm:t>
        <a:bodyPr/>
        <a:lstStyle/>
        <a:p>
          <a:endParaRPr lang="ru-RU"/>
        </a:p>
      </dgm:t>
    </dgm:pt>
    <dgm:pt modelId="{ED6F947D-CBC4-4F3C-A94B-166D9C139750}" type="pres">
      <dgm:prSet presAssocID="{2045EE87-F65D-49BF-8EBF-DC2ADA5D6B24}" presName="hierRoot3" presStyleCnt="0"/>
      <dgm:spPr/>
    </dgm:pt>
    <dgm:pt modelId="{BDE2B1BE-F08D-40AA-8181-B383818FD84E}" type="pres">
      <dgm:prSet presAssocID="{2045EE87-F65D-49BF-8EBF-DC2ADA5D6B24}" presName="composite3" presStyleCnt="0"/>
      <dgm:spPr/>
    </dgm:pt>
    <dgm:pt modelId="{2174572E-D590-4659-9EB4-ED75D15B6897}" type="pres">
      <dgm:prSet presAssocID="{2045EE87-F65D-49BF-8EBF-DC2ADA5D6B24}" presName="background3" presStyleLbl="node3" presStyleIdx="3" presStyleCnt="4"/>
      <dgm:spPr/>
    </dgm:pt>
    <dgm:pt modelId="{8C77ABFA-F9F8-4CC7-986E-A61698A7D710}" type="pres">
      <dgm:prSet presAssocID="{2045EE87-F65D-49BF-8EBF-DC2ADA5D6B24}" presName="text3" presStyleLbl="fgAcc3" presStyleIdx="3" presStyleCnt="4" custLinFactNeighborX="3193" custLinFactNeighborY="42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94BFE5-8970-414C-8436-990D6C925118}" type="pres">
      <dgm:prSet presAssocID="{2045EE87-F65D-49BF-8EBF-DC2ADA5D6B24}" presName="hierChild4" presStyleCnt="0"/>
      <dgm:spPr/>
    </dgm:pt>
  </dgm:ptLst>
  <dgm:cxnLst>
    <dgm:cxn modelId="{A8A100A6-ABF5-40D3-A0BB-CF32ECA80CD3}" type="presOf" srcId="{6AF013C4-89DC-41C0-8FA7-B3125694FD17}" destId="{5412012F-7192-45C4-B7DD-1F2FB6F07812}" srcOrd="0" destOrd="0" presId="urn:microsoft.com/office/officeart/2005/8/layout/hierarchy1"/>
    <dgm:cxn modelId="{656824A6-604D-4FBD-86A5-4421B9352A87}" type="presOf" srcId="{37CE5E02-F442-4F09-85BF-9C7497E81111}" destId="{740B9070-7634-43AE-B883-114494AFF60E}" srcOrd="0" destOrd="0" presId="urn:microsoft.com/office/officeart/2005/8/layout/hierarchy1"/>
    <dgm:cxn modelId="{F2895F61-F7D4-4379-B4C4-7CB690A33AD7}" type="presOf" srcId="{A596C8CC-2715-400E-BE2B-1D356DFE6967}" destId="{29565ADF-3384-4CCD-8B47-DFFA1389C4C9}" srcOrd="0" destOrd="0" presId="urn:microsoft.com/office/officeart/2005/8/layout/hierarchy1"/>
    <dgm:cxn modelId="{9208474F-7617-4AA7-8BAC-5750AAE6F4A2}" srcId="{D3ED6220-2FD3-41B1-930E-9EB500DF53D1}" destId="{2045EE87-F65D-49BF-8EBF-DC2ADA5D6B24}" srcOrd="3" destOrd="0" parTransId="{BD5DE672-9CBB-489D-A37E-13CAB70BA278}" sibTransId="{2DB29440-432A-4EF2-8C60-4AC28B8F7537}"/>
    <dgm:cxn modelId="{A11865E1-314F-4811-A277-8B7313A040E8}" srcId="{9E98DF38-ADA0-4B8B-BA1C-A5C5FDD61BDE}" destId="{D3ED6220-2FD3-41B1-930E-9EB500DF53D1}" srcOrd="0" destOrd="0" parTransId="{6AF013C4-89DC-41C0-8FA7-B3125694FD17}" sibTransId="{FFC30CAC-6CB9-4B8C-8056-3F95F4E88FDD}"/>
    <dgm:cxn modelId="{E5184891-2851-47DD-8067-C058D70A6DFF}" srcId="{D3ED6220-2FD3-41B1-930E-9EB500DF53D1}" destId="{A596C8CC-2715-400E-BE2B-1D356DFE6967}" srcOrd="1" destOrd="0" parTransId="{37CE5E02-F442-4F09-85BF-9C7497E81111}" sibTransId="{143AA72F-C7FC-4D50-95CD-63A02D46A54A}"/>
    <dgm:cxn modelId="{1C8358AA-8DD2-4633-82C7-B4FCD3D405DA}" type="presOf" srcId="{44ED3506-F866-4CB1-9430-20330EE3A52D}" destId="{ECE26626-290D-4349-BB2A-0008102B5921}" srcOrd="0" destOrd="0" presId="urn:microsoft.com/office/officeart/2005/8/layout/hierarchy1"/>
    <dgm:cxn modelId="{C94C0CB3-5ECE-4C48-A190-F3F2B65BEE2A}" type="presOf" srcId="{2045EE87-F65D-49BF-8EBF-DC2ADA5D6B24}" destId="{8C77ABFA-F9F8-4CC7-986E-A61698A7D710}" srcOrd="0" destOrd="0" presId="urn:microsoft.com/office/officeart/2005/8/layout/hierarchy1"/>
    <dgm:cxn modelId="{089ED890-5345-44B6-B989-ACC54A4940AE}" type="presOf" srcId="{3727FC14-CFCB-467D-B5F8-AC1D2147095F}" destId="{4D145BC8-6144-4A2A-8203-FFA0462528D7}" srcOrd="0" destOrd="0" presId="urn:microsoft.com/office/officeart/2005/8/layout/hierarchy1"/>
    <dgm:cxn modelId="{7736E84A-0905-4B8D-911C-EC038F22FF9A}" srcId="{D3ED6220-2FD3-41B1-930E-9EB500DF53D1}" destId="{44ED3506-F866-4CB1-9430-20330EE3A52D}" srcOrd="0" destOrd="0" parTransId="{BD3F8DB7-313C-4FA0-A9F9-F1C71EEDB7EA}" sibTransId="{26E3FED7-09A1-48C0-AEF7-2F087F8CF1CF}"/>
    <dgm:cxn modelId="{DA5F127D-DA8F-4516-A77D-60FF804AEDCD}" type="presOf" srcId="{D3ED6220-2FD3-41B1-930E-9EB500DF53D1}" destId="{0D52AA8F-2B81-4CD3-96CD-C51CFF6C29F4}" srcOrd="0" destOrd="0" presId="urn:microsoft.com/office/officeart/2005/8/layout/hierarchy1"/>
    <dgm:cxn modelId="{970BB422-AA56-41F6-BFA7-8E035DB01845}" type="presOf" srcId="{4C01D15A-1FB4-4B12-9AD0-8F57C4CCD11C}" destId="{5AED3774-FF6B-4EDA-B088-575AF178DBDD}" srcOrd="0" destOrd="0" presId="urn:microsoft.com/office/officeart/2005/8/layout/hierarchy1"/>
    <dgm:cxn modelId="{235BD9CE-977B-4E22-828B-1F76A1B173D1}" type="presOf" srcId="{BD5DE672-9CBB-489D-A37E-13CAB70BA278}" destId="{1B99E829-94C4-4749-8447-36382BEC961A}" srcOrd="0" destOrd="0" presId="urn:microsoft.com/office/officeart/2005/8/layout/hierarchy1"/>
    <dgm:cxn modelId="{88C83070-3183-45B9-AEB9-E615E4E794DC}" type="presOf" srcId="{BD3F8DB7-313C-4FA0-A9F9-F1C71EEDB7EA}" destId="{54464D03-0219-4B10-A885-C80CA3DE3254}" srcOrd="0" destOrd="0" presId="urn:microsoft.com/office/officeart/2005/8/layout/hierarchy1"/>
    <dgm:cxn modelId="{07AD676D-F916-4C81-BE42-0C489753E749}" type="presOf" srcId="{9E98DF38-ADA0-4B8B-BA1C-A5C5FDD61BDE}" destId="{B8A0CA53-2764-4A1E-8059-37CBFC53109A}" srcOrd="0" destOrd="0" presId="urn:microsoft.com/office/officeart/2005/8/layout/hierarchy1"/>
    <dgm:cxn modelId="{BA96ECD0-6986-431A-A69A-291F0A0873D4}" type="presOf" srcId="{5409328A-E88A-4654-AF14-89EC098144A5}" destId="{279DBC69-3032-44D4-989E-0362E2B4F10A}" srcOrd="0" destOrd="0" presId="urn:microsoft.com/office/officeart/2005/8/layout/hierarchy1"/>
    <dgm:cxn modelId="{69765B6B-3620-48CF-B1B7-CEF6DBC12EFB}" srcId="{D3ED6220-2FD3-41B1-930E-9EB500DF53D1}" destId="{4C01D15A-1FB4-4B12-9AD0-8F57C4CCD11C}" srcOrd="2" destOrd="0" parTransId="{3727FC14-CFCB-467D-B5F8-AC1D2147095F}" sibTransId="{7311DF61-63C6-4459-8FEB-4DA0881DB531}"/>
    <dgm:cxn modelId="{85D6CADE-C829-487E-BE2E-1A485FDA6058}" srcId="{5409328A-E88A-4654-AF14-89EC098144A5}" destId="{9E98DF38-ADA0-4B8B-BA1C-A5C5FDD61BDE}" srcOrd="0" destOrd="0" parTransId="{170EA3B5-5FC3-4F45-8786-2CAD9E8016F6}" sibTransId="{6BBD2FB8-7A0F-4DDD-B6AE-46D404B16C50}"/>
    <dgm:cxn modelId="{9A9DB6EE-4603-4EC1-BB5C-4DF0B48F8049}" type="presParOf" srcId="{279DBC69-3032-44D4-989E-0362E2B4F10A}" destId="{6D4BD748-9827-48AB-8881-D6BB409C072C}" srcOrd="0" destOrd="0" presId="urn:microsoft.com/office/officeart/2005/8/layout/hierarchy1"/>
    <dgm:cxn modelId="{BA75B2C3-8787-47C6-9506-AA3A007006E3}" type="presParOf" srcId="{6D4BD748-9827-48AB-8881-D6BB409C072C}" destId="{760F5E29-00FC-4D76-8360-A5ACCCBEBC46}" srcOrd="0" destOrd="0" presId="urn:microsoft.com/office/officeart/2005/8/layout/hierarchy1"/>
    <dgm:cxn modelId="{35E267EB-7E44-427E-9576-78C413C8DADB}" type="presParOf" srcId="{760F5E29-00FC-4D76-8360-A5ACCCBEBC46}" destId="{205A4188-6569-4A89-BDA1-18B8FF9E78A2}" srcOrd="0" destOrd="0" presId="urn:microsoft.com/office/officeart/2005/8/layout/hierarchy1"/>
    <dgm:cxn modelId="{795E7784-A899-48C5-B976-48251C8AF6A5}" type="presParOf" srcId="{760F5E29-00FC-4D76-8360-A5ACCCBEBC46}" destId="{B8A0CA53-2764-4A1E-8059-37CBFC53109A}" srcOrd="1" destOrd="0" presId="urn:microsoft.com/office/officeart/2005/8/layout/hierarchy1"/>
    <dgm:cxn modelId="{B12226DD-1E1D-4150-A96C-082B06624217}" type="presParOf" srcId="{6D4BD748-9827-48AB-8881-D6BB409C072C}" destId="{2A43179C-9F46-4B47-AA20-FAC0F4A25797}" srcOrd="1" destOrd="0" presId="urn:microsoft.com/office/officeart/2005/8/layout/hierarchy1"/>
    <dgm:cxn modelId="{2B274F3D-528E-49CC-B3D1-3F1F14EFF337}" type="presParOf" srcId="{2A43179C-9F46-4B47-AA20-FAC0F4A25797}" destId="{5412012F-7192-45C4-B7DD-1F2FB6F07812}" srcOrd="0" destOrd="0" presId="urn:microsoft.com/office/officeart/2005/8/layout/hierarchy1"/>
    <dgm:cxn modelId="{EADD3255-1AE9-4CCC-832E-2540FD806339}" type="presParOf" srcId="{2A43179C-9F46-4B47-AA20-FAC0F4A25797}" destId="{0803BDDF-E97E-402F-936A-5B1C0864BD05}" srcOrd="1" destOrd="0" presId="urn:microsoft.com/office/officeart/2005/8/layout/hierarchy1"/>
    <dgm:cxn modelId="{88BB50F5-568F-49DA-867B-4D693868FF79}" type="presParOf" srcId="{0803BDDF-E97E-402F-936A-5B1C0864BD05}" destId="{1581DD16-D88F-4A92-9EC0-B084C4C7D1BC}" srcOrd="0" destOrd="0" presId="urn:microsoft.com/office/officeart/2005/8/layout/hierarchy1"/>
    <dgm:cxn modelId="{F0756AD0-B22D-4E65-B2F2-EBA1904D3C36}" type="presParOf" srcId="{1581DD16-D88F-4A92-9EC0-B084C4C7D1BC}" destId="{E8385883-0F06-406A-AE28-ECA41F6DA2A7}" srcOrd="0" destOrd="0" presId="urn:microsoft.com/office/officeart/2005/8/layout/hierarchy1"/>
    <dgm:cxn modelId="{1AB76273-AE11-4661-9CD3-E2D19F27161A}" type="presParOf" srcId="{1581DD16-D88F-4A92-9EC0-B084C4C7D1BC}" destId="{0D52AA8F-2B81-4CD3-96CD-C51CFF6C29F4}" srcOrd="1" destOrd="0" presId="urn:microsoft.com/office/officeart/2005/8/layout/hierarchy1"/>
    <dgm:cxn modelId="{B3111234-3BFD-4624-AFDD-2EBA7191C6CF}" type="presParOf" srcId="{0803BDDF-E97E-402F-936A-5B1C0864BD05}" destId="{BE3B9D17-9391-4139-ABDD-BF0E90B394D8}" srcOrd="1" destOrd="0" presId="urn:microsoft.com/office/officeart/2005/8/layout/hierarchy1"/>
    <dgm:cxn modelId="{8C307998-9B36-4E31-841E-55BA349591C5}" type="presParOf" srcId="{BE3B9D17-9391-4139-ABDD-BF0E90B394D8}" destId="{54464D03-0219-4B10-A885-C80CA3DE3254}" srcOrd="0" destOrd="0" presId="urn:microsoft.com/office/officeart/2005/8/layout/hierarchy1"/>
    <dgm:cxn modelId="{086C858A-4885-4AC5-B82D-3A7F9F5DC0B8}" type="presParOf" srcId="{BE3B9D17-9391-4139-ABDD-BF0E90B394D8}" destId="{55B7FA1F-AD63-48D0-81DF-25656F7B715E}" srcOrd="1" destOrd="0" presId="urn:microsoft.com/office/officeart/2005/8/layout/hierarchy1"/>
    <dgm:cxn modelId="{72ABA547-389C-47B0-8A44-55C58CF6C8E3}" type="presParOf" srcId="{55B7FA1F-AD63-48D0-81DF-25656F7B715E}" destId="{79B6B78F-5BA4-46AF-A0A3-49631F6A427F}" srcOrd="0" destOrd="0" presId="urn:microsoft.com/office/officeart/2005/8/layout/hierarchy1"/>
    <dgm:cxn modelId="{3CEE4498-043A-4583-BFFB-551768070502}" type="presParOf" srcId="{79B6B78F-5BA4-46AF-A0A3-49631F6A427F}" destId="{6B9AA1FF-6D7D-4B6F-8493-50FCECE1C9EB}" srcOrd="0" destOrd="0" presId="urn:microsoft.com/office/officeart/2005/8/layout/hierarchy1"/>
    <dgm:cxn modelId="{92B391C7-8E1F-4148-8B63-125611E5D9ED}" type="presParOf" srcId="{79B6B78F-5BA4-46AF-A0A3-49631F6A427F}" destId="{ECE26626-290D-4349-BB2A-0008102B5921}" srcOrd="1" destOrd="0" presId="urn:microsoft.com/office/officeart/2005/8/layout/hierarchy1"/>
    <dgm:cxn modelId="{80A43FC1-C50E-4858-B3CE-A7063B9C4D28}" type="presParOf" srcId="{55B7FA1F-AD63-48D0-81DF-25656F7B715E}" destId="{9C9ADA44-BC1E-44C0-A30F-A942C7954C34}" srcOrd="1" destOrd="0" presId="urn:microsoft.com/office/officeart/2005/8/layout/hierarchy1"/>
    <dgm:cxn modelId="{5529D16E-0B90-416E-BDF9-8001C3865C5D}" type="presParOf" srcId="{BE3B9D17-9391-4139-ABDD-BF0E90B394D8}" destId="{740B9070-7634-43AE-B883-114494AFF60E}" srcOrd="2" destOrd="0" presId="urn:microsoft.com/office/officeart/2005/8/layout/hierarchy1"/>
    <dgm:cxn modelId="{7FD26C30-A399-4072-871E-F1CB2FA78FBD}" type="presParOf" srcId="{BE3B9D17-9391-4139-ABDD-BF0E90B394D8}" destId="{9A8453F8-09FE-4932-B063-F17D10A92A68}" srcOrd="3" destOrd="0" presId="urn:microsoft.com/office/officeart/2005/8/layout/hierarchy1"/>
    <dgm:cxn modelId="{CED73D64-31F6-4791-8EA8-D910AE82EEA5}" type="presParOf" srcId="{9A8453F8-09FE-4932-B063-F17D10A92A68}" destId="{F10982AD-CB04-4ED5-8FA2-362717BD1475}" srcOrd="0" destOrd="0" presId="urn:microsoft.com/office/officeart/2005/8/layout/hierarchy1"/>
    <dgm:cxn modelId="{9A02088E-8DC8-45F3-AE76-78E3C3B881A9}" type="presParOf" srcId="{F10982AD-CB04-4ED5-8FA2-362717BD1475}" destId="{88CEC3B4-AE44-43E0-A0B4-3C225AE426CE}" srcOrd="0" destOrd="0" presId="urn:microsoft.com/office/officeart/2005/8/layout/hierarchy1"/>
    <dgm:cxn modelId="{AA94A87D-A816-4909-ADD2-38DA2363B84E}" type="presParOf" srcId="{F10982AD-CB04-4ED5-8FA2-362717BD1475}" destId="{29565ADF-3384-4CCD-8B47-DFFA1389C4C9}" srcOrd="1" destOrd="0" presId="urn:microsoft.com/office/officeart/2005/8/layout/hierarchy1"/>
    <dgm:cxn modelId="{5E3A2512-53B0-40A0-9864-F148DC591748}" type="presParOf" srcId="{9A8453F8-09FE-4932-B063-F17D10A92A68}" destId="{EA4E8CC5-95ED-4CF0-8A26-69FFAF644CB7}" srcOrd="1" destOrd="0" presId="urn:microsoft.com/office/officeart/2005/8/layout/hierarchy1"/>
    <dgm:cxn modelId="{431CA849-14D4-466E-B6B0-38F3DBFB4F89}" type="presParOf" srcId="{BE3B9D17-9391-4139-ABDD-BF0E90B394D8}" destId="{4D145BC8-6144-4A2A-8203-FFA0462528D7}" srcOrd="4" destOrd="0" presId="urn:microsoft.com/office/officeart/2005/8/layout/hierarchy1"/>
    <dgm:cxn modelId="{D3D47AF0-F285-4F96-B905-C3336A8A76CB}" type="presParOf" srcId="{BE3B9D17-9391-4139-ABDD-BF0E90B394D8}" destId="{1C348002-E53C-4DA7-81BA-57A9C484243B}" srcOrd="5" destOrd="0" presId="urn:microsoft.com/office/officeart/2005/8/layout/hierarchy1"/>
    <dgm:cxn modelId="{B24AC3A8-5E53-4FE8-8E7A-EDEAAD54EC4D}" type="presParOf" srcId="{1C348002-E53C-4DA7-81BA-57A9C484243B}" destId="{8E8A3045-FAD3-41BF-B875-E5D78FB74914}" srcOrd="0" destOrd="0" presId="urn:microsoft.com/office/officeart/2005/8/layout/hierarchy1"/>
    <dgm:cxn modelId="{566EBAFF-F70B-4B85-AB7F-E6A6BE47E3F5}" type="presParOf" srcId="{8E8A3045-FAD3-41BF-B875-E5D78FB74914}" destId="{25B51A79-8D62-4720-9397-B6F090A41A58}" srcOrd="0" destOrd="0" presId="urn:microsoft.com/office/officeart/2005/8/layout/hierarchy1"/>
    <dgm:cxn modelId="{4CBB04AE-9DCA-46D8-9E71-E4846CF19556}" type="presParOf" srcId="{8E8A3045-FAD3-41BF-B875-E5D78FB74914}" destId="{5AED3774-FF6B-4EDA-B088-575AF178DBDD}" srcOrd="1" destOrd="0" presId="urn:microsoft.com/office/officeart/2005/8/layout/hierarchy1"/>
    <dgm:cxn modelId="{1B3D2227-E414-45EF-9A15-488DF1393BE3}" type="presParOf" srcId="{1C348002-E53C-4DA7-81BA-57A9C484243B}" destId="{284FFB87-C86A-41D1-8EA6-E6183C93A0B1}" srcOrd="1" destOrd="0" presId="urn:microsoft.com/office/officeart/2005/8/layout/hierarchy1"/>
    <dgm:cxn modelId="{EE178AFA-E6B7-4B0E-A2D3-C264353B1FC5}" type="presParOf" srcId="{BE3B9D17-9391-4139-ABDD-BF0E90B394D8}" destId="{1B99E829-94C4-4749-8447-36382BEC961A}" srcOrd="6" destOrd="0" presId="urn:microsoft.com/office/officeart/2005/8/layout/hierarchy1"/>
    <dgm:cxn modelId="{FB89475A-3336-45B8-BB08-C5B9C3DD0218}" type="presParOf" srcId="{BE3B9D17-9391-4139-ABDD-BF0E90B394D8}" destId="{ED6F947D-CBC4-4F3C-A94B-166D9C139750}" srcOrd="7" destOrd="0" presId="urn:microsoft.com/office/officeart/2005/8/layout/hierarchy1"/>
    <dgm:cxn modelId="{75DA15C2-CD5C-45A6-8067-6E0CFE9DA8F9}" type="presParOf" srcId="{ED6F947D-CBC4-4F3C-A94B-166D9C139750}" destId="{BDE2B1BE-F08D-40AA-8181-B383818FD84E}" srcOrd="0" destOrd="0" presId="urn:microsoft.com/office/officeart/2005/8/layout/hierarchy1"/>
    <dgm:cxn modelId="{1AF3C86F-C125-4B7D-AC41-C83851D8741F}" type="presParOf" srcId="{BDE2B1BE-F08D-40AA-8181-B383818FD84E}" destId="{2174572E-D590-4659-9EB4-ED75D15B6897}" srcOrd="0" destOrd="0" presId="urn:microsoft.com/office/officeart/2005/8/layout/hierarchy1"/>
    <dgm:cxn modelId="{5FBC2AF8-A4F8-42E1-ADD3-EADBDD810DD4}" type="presParOf" srcId="{BDE2B1BE-F08D-40AA-8181-B383818FD84E}" destId="{8C77ABFA-F9F8-4CC7-986E-A61698A7D710}" srcOrd="1" destOrd="0" presId="urn:microsoft.com/office/officeart/2005/8/layout/hierarchy1"/>
    <dgm:cxn modelId="{CB6FD04C-62F0-40AD-96A1-37686A057DED}" type="presParOf" srcId="{ED6F947D-CBC4-4F3C-A94B-166D9C139750}" destId="{1E94BFE5-8970-414C-8436-990D6C925118}" srcOrd="1" destOrd="0" presId="urn:microsoft.com/office/officeart/2005/8/layout/hierarchy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852D27-BA53-4077-84A6-0C1112AF1C17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E4E46E-EF3A-4A31-8247-168B22076B65}">
      <dgm:prSet phldrT="[Текст]" custT="1"/>
      <dgm:spPr/>
      <dgm:t>
        <a:bodyPr/>
        <a:lstStyle/>
        <a:p>
          <a:r>
            <a:rPr lang="ru-RU" sz="2400" dirty="0" smtClean="0">
              <a:latin typeface="Arial Black" pitchFamily="34" charset="0"/>
            </a:rPr>
            <a:t>Апрель 1682</a:t>
          </a:r>
          <a:endParaRPr lang="ru-RU" sz="2400" dirty="0">
            <a:latin typeface="Arial Black" pitchFamily="34" charset="0"/>
          </a:endParaRPr>
        </a:p>
      </dgm:t>
    </dgm:pt>
    <dgm:pt modelId="{E9B0F8BB-35A2-4D1B-B9D1-89EE01357B09}" type="parTrans" cxnId="{54A456DD-9C73-49A1-8388-56F01626E9AA}">
      <dgm:prSet/>
      <dgm:spPr/>
      <dgm:t>
        <a:bodyPr/>
        <a:lstStyle/>
        <a:p>
          <a:endParaRPr lang="ru-RU"/>
        </a:p>
      </dgm:t>
    </dgm:pt>
    <dgm:pt modelId="{462CBFE7-B77C-437B-A96B-F5EEF2CE3353}" type="sibTrans" cxnId="{54A456DD-9C73-49A1-8388-56F01626E9AA}">
      <dgm:prSet/>
      <dgm:spPr/>
      <dgm:t>
        <a:bodyPr/>
        <a:lstStyle/>
        <a:p>
          <a:endParaRPr lang="ru-RU"/>
        </a:p>
      </dgm:t>
    </dgm:pt>
    <dgm:pt modelId="{D8F3261C-114B-46AC-92AB-0971204F295A}">
      <dgm:prSet phldrT="[Текст]" custT="1"/>
      <dgm:spPr/>
      <dgm:t>
        <a:bodyPr/>
        <a:lstStyle/>
        <a:p>
          <a:r>
            <a:rPr lang="ru-RU" sz="1600" dirty="0" smtClean="0">
              <a:latin typeface="Arial Black" pitchFamily="34" charset="0"/>
            </a:rPr>
            <a:t>Решение всех сословий царём избран Пётр</a:t>
          </a:r>
          <a:endParaRPr lang="ru-RU" sz="1600" dirty="0">
            <a:latin typeface="Arial Black" pitchFamily="34" charset="0"/>
          </a:endParaRPr>
        </a:p>
      </dgm:t>
    </dgm:pt>
    <dgm:pt modelId="{3FC5A452-5D67-43F5-AB4E-6C0520C4F7A6}" type="parTrans" cxnId="{8A2AD25E-E409-45DB-BA67-D1472B9168A9}">
      <dgm:prSet/>
      <dgm:spPr/>
      <dgm:t>
        <a:bodyPr/>
        <a:lstStyle/>
        <a:p>
          <a:endParaRPr lang="ru-RU"/>
        </a:p>
      </dgm:t>
    </dgm:pt>
    <dgm:pt modelId="{BB716062-C4C3-482E-A3B9-ED5F6E2AFFE6}" type="sibTrans" cxnId="{8A2AD25E-E409-45DB-BA67-D1472B9168A9}">
      <dgm:prSet/>
      <dgm:spPr/>
      <dgm:t>
        <a:bodyPr/>
        <a:lstStyle/>
        <a:p>
          <a:endParaRPr lang="ru-RU"/>
        </a:p>
      </dgm:t>
    </dgm:pt>
    <dgm:pt modelId="{965687D3-609B-4E1C-94C2-3315F04D7E4B}">
      <dgm:prSet phldrT="[Текст]" custT="1"/>
      <dgm:spPr/>
      <dgm:t>
        <a:bodyPr/>
        <a:lstStyle/>
        <a:p>
          <a:r>
            <a:rPr lang="ru-RU" sz="1600" dirty="0" smtClean="0">
              <a:latin typeface="Arial Black" pitchFamily="34" charset="0"/>
            </a:rPr>
            <a:t>Май 1682</a:t>
          </a:r>
          <a:endParaRPr lang="ru-RU" sz="1600" dirty="0">
            <a:latin typeface="Arial Black" pitchFamily="34" charset="0"/>
          </a:endParaRPr>
        </a:p>
      </dgm:t>
    </dgm:pt>
    <dgm:pt modelId="{13076FA4-A361-4881-A92E-0FDBE7637A04}" type="parTrans" cxnId="{82E37A5A-E9D4-4C24-B1DB-D84576075505}">
      <dgm:prSet/>
      <dgm:spPr/>
      <dgm:t>
        <a:bodyPr/>
        <a:lstStyle/>
        <a:p>
          <a:endParaRPr lang="ru-RU"/>
        </a:p>
      </dgm:t>
    </dgm:pt>
    <dgm:pt modelId="{EAE9F850-B7D1-483D-B2F9-2C78E793618D}" type="sibTrans" cxnId="{82E37A5A-E9D4-4C24-B1DB-D84576075505}">
      <dgm:prSet/>
      <dgm:spPr/>
      <dgm:t>
        <a:bodyPr/>
        <a:lstStyle/>
        <a:p>
          <a:endParaRPr lang="ru-RU"/>
        </a:p>
      </dgm:t>
    </dgm:pt>
    <dgm:pt modelId="{B8E9E839-EF89-4F3F-8A95-4BD84E6A09D0}">
      <dgm:prSet phldrT="[Текст]" custT="1"/>
      <dgm:spPr/>
      <dgm:t>
        <a:bodyPr/>
        <a:lstStyle/>
        <a:p>
          <a:r>
            <a:rPr lang="ru-RU" sz="1100" dirty="0" smtClean="0">
              <a:latin typeface="Arial Black" pitchFamily="34" charset="0"/>
            </a:rPr>
            <a:t>Софья устраивает заговор</a:t>
          </a:r>
          <a:endParaRPr lang="ru-RU" sz="1100" dirty="0">
            <a:latin typeface="Arial Black" pitchFamily="34" charset="0"/>
          </a:endParaRPr>
        </a:p>
      </dgm:t>
    </dgm:pt>
    <dgm:pt modelId="{CEB5A4CD-CEC1-456E-9B1B-F2A07249E860}" type="parTrans" cxnId="{8BACDE06-1F47-4A7B-9AF7-247B5312718E}">
      <dgm:prSet/>
      <dgm:spPr/>
      <dgm:t>
        <a:bodyPr/>
        <a:lstStyle/>
        <a:p>
          <a:endParaRPr lang="ru-RU"/>
        </a:p>
      </dgm:t>
    </dgm:pt>
    <dgm:pt modelId="{5A8EFEAE-1F0A-40FC-93E0-CB5145D11D99}" type="sibTrans" cxnId="{8BACDE06-1F47-4A7B-9AF7-247B5312718E}">
      <dgm:prSet/>
      <dgm:spPr/>
      <dgm:t>
        <a:bodyPr/>
        <a:lstStyle/>
        <a:p>
          <a:endParaRPr lang="ru-RU"/>
        </a:p>
      </dgm:t>
    </dgm:pt>
    <dgm:pt modelId="{CEEB4A0E-71D5-4FBE-B8CF-0AF678AB6E2F}">
      <dgm:prSet phldrT="[Текст]" custT="1"/>
      <dgm:spPr/>
      <dgm:t>
        <a:bodyPr/>
        <a:lstStyle/>
        <a:p>
          <a:r>
            <a:rPr lang="ru-RU" sz="1100" dirty="0" smtClean="0">
              <a:latin typeface="Arial Black" pitchFamily="34" charset="0"/>
            </a:rPr>
            <a:t>Стрельцы убиваю Нарышкиных</a:t>
          </a:r>
          <a:endParaRPr lang="ru-RU" sz="1100" dirty="0">
            <a:latin typeface="Arial Black" pitchFamily="34" charset="0"/>
          </a:endParaRPr>
        </a:p>
      </dgm:t>
    </dgm:pt>
    <dgm:pt modelId="{D7B2EAD8-3DAB-4036-935D-5C40F083CCB5}" type="parTrans" cxnId="{D9D86117-7321-4285-BB94-9F5C5D1A7A2D}">
      <dgm:prSet/>
      <dgm:spPr/>
      <dgm:t>
        <a:bodyPr/>
        <a:lstStyle/>
        <a:p>
          <a:endParaRPr lang="ru-RU"/>
        </a:p>
      </dgm:t>
    </dgm:pt>
    <dgm:pt modelId="{AE56D572-3377-4F23-8B46-007D0EC959AE}" type="sibTrans" cxnId="{D9D86117-7321-4285-BB94-9F5C5D1A7A2D}">
      <dgm:prSet/>
      <dgm:spPr/>
      <dgm:t>
        <a:bodyPr/>
        <a:lstStyle/>
        <a:p>
          <a:endParaRPr lang="ru-RU"/>
        </a:p>
      </dgm:t>
    </dgm:pt>
    <dgm:pt modelId="{B7CBF323-2A40-4507-A949-2A97507A5815}">
      <dgm:prSet phldrT="[Текст]" custT="1"/>
      <dgm:spPr/>
      <dgm:t>
        <a:bodyPr/>
        <a:lstStyle/>
        <a:p>
          <a:r>
            <a:rPr lang="ru-RU" sz="1400" dirty="0" err="1" smtClean="0">
              <a:latin typeface="Arial Black" pitchFamily="34" charset="0"/>
            </a:rPr>
            <a:t>Двоецарствие</a:t>
          </a:r>
          <a:endParaRPr lang="ru-RU" sz="1400" dirty="0">
            <a:latin typeface="Arial Black" pitchFamily="34" charset="0"/>
          </a:endParaRPr>
        </a:p>
      </dgm:t>
    </dgm:pt>
    <dgm:pt modelId="{B4840315-F46C-4A62-8AC6-5F94460A2D91}" type="parTrans" cxnId="{C0F79F84-8347-4AB4-9454-840B93F46EB3}">
      <dgm:prSet/>
      <dgm:spPr/>
      <dgm:t>
        <a:bodyPr/>
        <a:lstStyle/>
        <a:p>
          <a:endParaRPr lang="ru-RU"/>
        </a:p>
      </dgm:t>
    </dgm:pt>
    <dgm:pt modelId="{7A591A0F-32C6-4AE3-821D-8D7FFD84A60C}" type="sibTrans" cxnId="{C0F79F84-8347-4AB4-9454-840B93F46EB3}">
      <dgm:prSet/>
      <dgm:spPr/>
      <dgm:t>
        <a:bodyPr/>
        <a:lstStyle/>
        <a:p>
          <a:endParaRPr lang="ru-RU"/>
        </a:p>
      </dgm:t>
    </dgm:pt>
    <dgm:pt modelId="{E0B88AC0-127C-4EF8-A504-F59BA1C95BC7}">
      <dgm:prSet phldrT="[Текст]" custT="1"/>
      <dgm:spPr/>
      <dgm:t>
        <a:bodyPr/>
        <a:lstStyle/>
        <a:p>
          <a:r>
            <a:rPr lang="ru-RU" sz="1000" dirty="0" smtClean="0">
              <a:latin typeface="Arial Black" pitchFamily="34" charset="0"/>
            </a:rPr>
            <a:t>Петр</a:t>
          </a:r>
          <a:r>
            <a:rPr lang="en-US" sz="1000" dirty="0" smtClean="0">
              <a:latin typeface="Arial Black" pitchFamily="34" charset="0"/>
            </a:rPr>
            <a:t> I</a:t>
          </a:r>
          <a:r>
            <a:rPr lang="ru-RU" sz="1000" dirty="0" smtClean="0">
              <a:latin typeface="Arial Black" pitchFamily="34" charset="0"/>
            </a:rPr>
            <a:t>,</a:t>
          </a:r>
          <a:r>
            <a:rPr lang="en-US" sz="1000" dirty="0" smtClean="0">
              <a:latin typeface="Arial Black" pitchFamily="34" charset="0"/>
            </a:rPr>
            <a:t> </a:t>
          </a:r>
          <a:r>
            <a:rPr lang="ru-RU" sz="1000" dirty="0" smtClean="0">
              <a:latin typeface="Arial Black" pitchFamily="34" charset="0"/>
            </a:rPr>
            <a:t>Иван</a:t>
          </a:r>
          <a:r>
            <a:rPr lang="en-US" sz="1000" dirty="0" smtClean="0">
              <a:latin typeface="Arial Black" pitchFamily="34" charset="0"/>
            </a:rPr>
            <a:t>V</a:t>
          </a:r>
          <a:r>
            <a:rPr lang="ru-RU" sz="1000" dirty="0" smtClean="0">
              <a:latin typeface="Arial Black" pitchFamily="34" charset="0"/>
            </a:rPr>
            <a:t> правят одновременно</a:t>
          </a:r>
          <a:endParaRPr lang="ru-RU" sz="1000" dirty="0">
            <a:latin typeface="Arial Black" pitchFamily="34" charset="0"/>
          </a:endParaRPr>
        </a:p>
      </dgm:t>
    </dgm:pt>
    <dgm:pt modelId="{CC97A747-1762-4C8A-86AC-103FBA13806B}" type="parTrans" cxnId="{64C5FA5B-717A-4129-88BB-B6E9157B6F90}">
      <dgm:prSet/>
      <dgm:spPr/>
      <dgm:t>
        <a:bodyPr/>
        <a:lstStyle/>
        <a:p>
          <a:endParaRPr lang="ru-RU"/>
        </a:p>
      </dgm:t>
    </dgm:pt>
    <dgm:pt modelId="{A2722EA7-6214-4C62-B8D1-7B289FF24970}" type="sibTrans" cxnId="{64C5FA5B-717A-4129-88BB-B6E9157B6F90}">
      <dgm:prSet/>
      <dgm:spPr/>
      <dgm:t>
        <a:bodyPr/>
        <a:lstStyle/>
        <a:p>
          <a:endParaRPr lang="ru-RU"/>
        </a:p>
      </dgm:t>
    </dgm:pt>
    <dgm:pt modelId="{6B790A2F-5EA0-4E1A-A1DF-F226F4847787}">
      <dgm:prSet phldrT="[Текст]" custT="1"/>
      <dgm:spPr/>
      <dgm:t>
        <a:bodyPr/>
        <a:lstStyle/>
        <a:p>
          <a:r>
            <a:rPr lang="ru-RU" sz="1000" dirty="0" smtClean="0">
              <a:latin typeface="Arial Black" pitchFamily="34" charset="0"/>
            </a:rPr>
            <a:t>Софья становится регентом</a:t>
          </a:r>
          <a:endParaRPr lang="ru-RU" sz="1000" dirty="0">
            <a:latin typeface="Arial Black" pitchFamily="34" charset="0"/>
          </a:endParaRPr>
        </a:p>
      </dgm:t>
    </dgm:pt>
    <dgm:pt modelId="{B8890F03-C332-4A87-993B-88D50C3AB31E}" type="parTrans" cxnId="{D8F1BF8F-EA04-4634-A502-16C01D374A94}">
      <dgm:prSet/>
      <dgm:spPr/>
      <dgm:t>
        <a:bodyPr/>
        <a:lstStyle/>
        <a:p>
          <a:endParaRPr lang="ru-RU"/>
        </a:p>
      </dgm:t>
    </dgm:pt>
    <dgm:pt modelId="{6876584D-C9B5-45A9-8EB8-1C4D1F7B2502}" type="sibTrans" cxnId="{D8F1BF8F-EA04-4634-A502-16C01D374A94}">
      <dgm:prSet/>
      <dgm:spPr/>
      <dgm:t>
        <a:bodyPr/>
        <a:lstStyle/>
        <a:p>
          <a:endParaRPr lang="ru-RU"/>
        </a:p>
      </dgm:t>
    </dgm:pt>
    <dgm:pt modelId="{BDEDEEC3-2DEF-4BCE-911F-884F2C85588B}" type="pres">
      <dgm:prSet presAssocID="{8F852D27-BA53-4077-84A6-0C1112AF1C1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1D3621-A88E-4642-BE47-4B39D23FE67F}" type="pres">
      <dgm:prSet presAssocID="{52E4E46E-EF3A-4A31-8247-168B22076B65}" presName="node" presStyleLbl="node1" presStyleIdx="0" presStyleCnt="3" custScaleX="59625" custScaleY="66667" custLinFactNeighborX="-237" custLinFactNeighborY="-1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8ED3C4-49D5-4005-85C6-A57B4584FBDE}" type="pres">
      <dgm:prSet presAssocID="{462CBFE7-B77C-437B-A96B-F5EEF2CE3353}" presName="sibTrans" presStyleCnt="0"/>
      <dgm:spPr/>
    </dgm:pt>
    <dgm:pt modelId="{9B9BD349-0CEA-4AE1-83D8-EAE10F113C9A}" type="pres">
      <dgm:prSet presAssocID="{965687D3-609B-4E1C-94C2-3315F04D7E4B}" presName="node" presStyleLbl="node1" presStyleIdx="1" presStyleCnt="3" custScaleX="49053" custScaleY="54082" custLinFactNeighborX="-75796" custLinFactNeighborY="-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A011C-11C8-4F3B-9ABD-3B924192A36D}" type="pres">
      <dgm:prSet presAssocID="{EAE9F850-B7D1-483D-B2F9-2C78E793618D}" presName="sibTrans" presStyleCnt="0"/>
      <dgm:spPr/>
    </dgm:pt>
    <dgm:pt modelId="{A7F9C209-E808-4AD5-B300-0712DE5D1533}" type="pres">
      <dgm:prSet presAssocID="{B7CBF323-2A40-4507-A949-2A97507A5815}" presName="node" presStyleLbl="node1" presStyleIdx="2" presStyleCnt="3" custScaleX="51355" custScaleY="44444" custLinFactX="-2320" custLinFactNeighborX="-100000" custLinFactNeighborY="27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F1BF8F-EA04-4634-A502-16C01D374A94}" srcId="{B7CBF323-2A40-4507-A949-2A97507A5815}" destId="{6B790A2F-5EA0-4E1A-A1DF-F226F4847787}" srcOrd="1" destOrd="0" parTransId="{B8890F03-C332-4A87-993B-88D50C3AB31E}" sibTransId="{6876584D-C9B5-45A9-8EB8-1C4D1F7B2502}"/>
    <dgm:cxn modelId="{64C5FA5B-717A-4129-88BB-B6E9157B6F90}" srcId="{B7CBF323-2A40-4507-A949-2A97507A5815}" destId="{E0B88AC0-127C-4EF8-A504-F59BA1C95BC7}" srcOrd="0" destOrd="0" parTransId="{CC97A747-1762-4C8A-86AC-103FBA13806B}" sibTransId="{A2722EA7-6214-4C62-B8D1-7B289FF24970}"/>
    <dgm:cxn modelId="{9CA1289D-714D-41DA-9BDB-83F5DD8E648F}" type="presOf" srcId="{CEEB4A0E-71D5-4FBE-B8CF-0AF678AB6E2F}" destId="{9B9BD349-0CEA-4AE1-83D8-EAE10F113C9A}" srcOrd="0" destOrd="2" presId="urn:microsoft.com/office/officeart/2005/8/layout/hList6"/>
    <dgm:cxn modelId="{82E37A5A-E9D4-4C24-B1DB-D84576075505}" srcId="{8F852D27-BA53-4077-84A6-0C1112AF1C17}" destId="{965687D3-609B-4E1C-94C2-3315F04D7E4B}" srcOrd="1" destOrd="0" parTransId="{13076FA4-A361-4881-A92E-0FDBE7637A04}" sibTransId="{EAE9F850-B7D1-483D-B2F9-2C78E793618D}"/>
    <dgm:cxn modelId="{CBD59FFA-77C4-432C-BE3A-0389140195A4}" type="presOf" srcId="{B7CBF323-2A40-4507-A949-2A97507A5815}" destId="{A7F9C209-E808-4AD5-B300-0712DE5D1533}" srcOrd="0" destOrd="0" presId="urn:microsoft.com/office/officeart/2005/8/layout/hList6"/>
    <dgm:cxn modelId="{BF8A6B62-BD7E-453F-9C1F-175A28F2619A}" type="presOf" srcId="{6B790A2F-5EA0-4E1A-A1DF-F226F4847787}" destId="{A7F9C209-E808-4AD5-B300-0712DE5D1533}" srcOrd="0" destOrd="2" presId="urn:microsoft.com/office/officeart/2005/8/layout/hList6"/>
    <dgm:cxn modelId="{A6A92C83-4F31-4007-8A2F-3DDE644E4F09}" type="presOf" srcId="{D8F3261C-114B-46AC-92AB-0971204F295A}" destId="{0F1D3621-A88E-4642-BE47-4B39D23FE67F}" srcOrd="0" destOrd="1" presId="urn:microsoft.com/office/officeart/2005/8/layout/hList6"/>
    <dgm:cxn modelId="{C0F79F84-8347-4AB4-9454-840B93F46EB3}" srcId="{8F852D27-BA53-4077-84A6-0C1112AF1C17}" destId="{B7CBF323-2A40-4507-A949-2A97507A5815}" srcOrd="2" destOrd="0" parTransId="{B4840315-F46C-4A62-8AC6-5F94460A2D91}" sibTransId="{7A591A0F-32C6-4AE3-821D-8D7FFD84A60C}"/>
    <dgm:cxn modelId="{54A456DD-9C73-49A1-8388-56F01626E9AA}" srcId="{8F852D27-BA53-4077-84A6-0C1112AF1C17}" destId="{52E4E46E-EF3A-4A31-8247-168B22076B65}" srcOrd="0" destOrd="0" parTransId="{E9B0F8BB-35A2-4D1B-B9D1-89EE01357B09}" sibTransId="{462CBFE7-B77C-437B-A96B-F5EEF2CE3353}"/>
    <dgm:cxn modelId="{BD328963-123A-4B1E-BDEB-4584FFC0E61A}" type="presOf" srcId="{8F852D27-BA53-4077-84A6-0C1112AF1C17}" destId="{BDEDEEC3-2DEF-4BCE-911F-884F2C85588B}" srcOrd="0" destOrd="0" presId="urn:microsoft.com/office/officeart/2005/8/layout/hList6"/>
    <dgm:cxn modelId="{8BACDE06-1F47-4A7B-9AF7-247B5312718E}" srcId="{965687D3-609B-4E1C-94C2-3315F04D7E4B}" destId="{B8E9E839-EF89-4F3F-8A95-4BD84E6A09D0}" srcOrd="0" destOrd="0" parTransId="{CEB5A4CD-CEC1-456E-9B1B-F2A07249E860}" sibTransId="{5A8EFEAE-1F0A-40FC-93E0-CB5145D11D99}"/>
    <dgm:cxn modelId="{DDC936F4-5CBF-42AE-8604-69A81258E35E}" type="presOf" srcId="{52E4E46E-EF3A-4A31-8247-168B22076B65}" destId="{0F1D3621-A88E-4642-BE47-4B39D23FE67F}" srcOrd="0" destOrd="0" presId="urn:microsoft.com/office/officeart/2005/8/layout/hList6"/>
    <dgm:cxn modelId="{D69954C8-2B43-4292-88B0-C9438FDCDE11}" type="presOf" srcId="{B8E9E839-EF89-4F3F-8A95-4BD84E6A09D0}" destId="{9B9BD349-0CEA-4AE1-83D8-EAE10F113C9A}" srcOrd="0" destOrd="1" presId="urn:microsoft.com/office/officeart/2005/8/layout/hList6"/>
    <dgm:cxn modelId="{555A1DD0-1440-473F-B283-C2BD9EA67E0A}" type="presOf" srcId="{965687D3-609B-4E1C-94C2-3315F04D7E4B}" destId="{9B9BD349-0CEA-4AE1-83D8-EAE10F113C9A}" srcOrd="0" destOrd="0" presId="urn:microsoft.com/office/officeart/2005/8/layout/hList6"/>
    <dgm:cxn modelId="{8A2AD25E-E409-45DB-BA67-D1472B9168A9}" srcId="{52E4E46E-EF3A-4A31-8247-168B22076B65}" destId="{D8F3261C-114B-46AC-92AB-0971204F295A}" srcOrd="0" destOrd="0" parTransId="{3FC5A452-5D67-43F5-AB4E-6C0520C4F7A6}" sibTransId="{BB716062-C4C3-482E-A3B9-ED5F6E2AFFE6}"/>
    <dgm:cxn modelId="{D9D86117-7321-4285-BB94-9F5C5D1A7A2D}" srcId="{965687D3-609B-4E1C-94C2-3315F04D7E4B}" destId="{CEEB4A0E-71D5-4FBE-B8CF-0AF678AB6E2F}" srcOrd="1" destOrd="0" parTransId="{D7B2EAD8-3DAB-4036-935D-5C40F083CCB5}" sibTransId="{AE56D572-3377-4F23-8B46-007D0EC959AE}"/>
    <dgm:cxn modelId="{7322C79A-08B9-4D7D-8397-B10BF7A754C1}" type="presOf" srcId="{E0B88AC0-127C-4EF8-A504-F59BA1C95BC7}" destId="{A7F9C209-E808-4AD5-B300-0712DE5D1533}" srcOrd="0" destOrd="1" presId="urn:microsoft.com/office/officeart/2005/8/layout/hList6"/>
    <dgm:cxn modelId="{428228FA-314B-4568-B943-6D5413FB2233}" type="presParOf" srcId="{BDEDEEC3-2DEF-4BCE-911F-884F2C85588B}" destId="{0F1D3621-A88E-4642-BE47-4B39D23FE67F}" srcOrd="0" destOrd="0" presId="urn:microsoft.com/office/officeart/2005/8/layout/hList6"/>
    <dgm:cxn modelId="{BDAAE2EC-0075-41B9-9877-3E675861730E}" type="presParOf" srcId="{BDEDEEC3-2DEF-4BCE-911F-884F2C85588B}" destId="{5C8ED3C4-49D5-4005-85C6-A57B4584FBDE}" srcOrd="1" destOrd="0" presId="urn:microsoft.com/office/officeart/2005/8/layout/hList6"/>
    <dgm:cxn modelId="{0D368EC1-A190-45D0-BD35-E1D4C020D921}" type="presParOf" srcId="{BDEDEEC3-2DEF-4BCE-911F-884F2C85588B}" destId="{9B9BD349-0CEA-4AE1-83D8-EAE10F113C9A}" srcOrd="2" destOrd="0" presId="urn:microsoft.com/office/officeart/2005/8/layout/hList6"/>
    <dgm:cxn modelId="{979DF8AC-0A33-47E7-951D-C34AF40167E2}" type="presParOf" srcId="{BDEDEEC3-2DEF-4BCE-911F-884F2C85588B}" destId="{213A011C-11C8-4F3B-9ABD-3B924192A36D}" srcOrd="3" destOrd="0" presId="urn:microsoft.com/office/officeart/2005/8/layout/hList6"/>
    <dgm:cxn modelId="{B5F3647D-2553-4632-8A94-6FBD4C1F89C7}" type="presParOf" srcId="{BDEDEEC3-2DEF-4BCE-911F-884F2C85588B}" destId="{A7F9C209-E808-4AD5-B300-0712DE5D1533}" srcOrd="4" destOrd="0" presId="urn:microsoft.com/office/officeart/2005/8/layout/h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2F8AF-E271-4BEC-8BB9-57A08E6637D5}" type="datetimeFigureOut">
              <a:rPr lang="ru-RU" smtClean="0"/>
              <a:pPr/>
              <a:t>26.06.2026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8A425-86E2-4E56-974D-A79D1DD802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2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8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8A425-86E2-4E56-974D-A79D1DD802C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8A425-86E2-4E56-974D-A79D1DD802C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2314324"/>
            <a:ext cx="8447150" cy="2478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3" y="765324"/>
            <a:ext cx="8245163" cy="1106260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8" y="1871595"/>
            <a:ext cx="8245161" cy="44274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2" y="4467108"/>
            <a:ext cx="2133600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5" y="4463862"/>
            <a:ext cx="5187908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8" y="4467108"/>
            <a:ext cx="762331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8" y="460807"/>
            <a:ext cx="8482004" cy="8919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8" y="526617"/>
            <a:ext cx="8272212" cy="7603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10" y="449800"/>
            <a:ext cx="2180114" cy="4362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5" y="506806"/>
            <a:ext cx="1503124" cy="388730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204" y="506806"/>
            <a:ext cx="5922210" cy="388730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7" y="4467108"/>
            <a:ext cx="996107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204" y="4463862"/>
            <a:ext cx="592221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6" y="4467108"/>
            <a:ext cx="873147" cy="273844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8" y="460807"/>
            <a:ext cx="8482004" cy="8919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8" y="526617"/>
            <a:ext cx="8272212" cy="7603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906" y="1635382"/>
            <a:ext cx="8272212" cy="27587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34" y="4467108"/>
            <a:ext cx="789381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7" y="3856486"/>
            <a:ext cx="8468146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906" y="2282937"/>
            <a:ext cx="8272212" cy="1123130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906" y="3406066"/>
            <a:ext cx="8272212" cy="45041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91" y="454921"/>
            <a:ext cx="8475028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8" y="547244"/>
            <a:ext cx="8272212" cy="7412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907" y="1671010"/>
            <a:ext cx="4066793" cy="272478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2" y="1671010"/>
            <a:ext cx="4066795" cy="272478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91" y="454921"/>
            <a:ext cx="8475028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8" y="547244"/>
            <a:ext cx="8272212" cy="7412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5" y="1688175"/>
            <a:ext cx="3815307" cy="402004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900" y="2194548"/>
            <a:ext cx="4044825" cy="220124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13" y="1688175"/>
            <a:ext cx="3815305" cy="415030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7" y="2194548"/>
            <a:ext cx="4044825" cy="220124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516" y="454921"/>
            <a:ext cx="8475028" cy="9441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2" y="547244"/>
            <a:ext cx="8272212" cy="74124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3856487"/>
            <a:ext cx="8473650" cy="9560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946723"/>
            <a:ext cx="3682084" cy="517136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450900"/>
            <a:ext cx="8469630" cy="31536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22" y="3946726"/>
            <a:ext cx="4402491" cy="517136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142" indent="0">
              <a:buNone/>
              <a:defRPr sz="11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8" y="3520042"/>
            <a:ext cx="8272212" cy="425054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6" y="449797"/>
            <a:ext cx="8468144" cy="266793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42" indent="0">
              <a:buNone/>
              <a:defRPr sz="1600"/>
            </a:lvl2pPr>
            <a:lvl3pPr marL="914288" indent="0">
              <a:buNone/>
              <a:defRPr sz="1600"/>
            </a:lvl3pPr>
            <a:lvl4pPr marL="1371430" indent="0">
              <a:buNone/>
              <a:defRPr sz="1600"/>
            </a:lvl4pPr>
            <a:lvl5pPr marL="1828574" indent="0">
              <a:buNone/>
              <a:defRPr sz="1600"/>
            </a:lvl5pPr>
            <a:lvl6pPr marL="2285715" indent="0">
              <a:buNone/>
              <a:defRPr sz="1600"/>
            </a:lvl6pPr>
            <a:lvl7pPr marL="2742857" indent="0">
              <a:buNone/>
              <a:defRPr sz="1600"/>
            </a:lvl7pPr>
            <a:lvl8pPr marL="3200000" indent="0">
              <a:buNone/>
              <a:defRPr sz="1600"/>
            </a:lvl8pPr>
            <a:lvl9pPr marL="3657143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902" y="3945106"/>
            <a:ext cx="8272213" cy="44900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8" y="528844"/>
            <a:ext cx="8272212" cy="892166"/>
          </a:xfrm>
          <a:prstGeom prst="rect">
            <a:avLst/>
          </a:prstGeom>
        </p:spPr>
        <p:txBody>
          <a:bodyPr vert="horz" lIns="91430" tIns="45715" rIns="91430" bIns="45715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8" y="1752004"/>
            <a:ext cx="8272212" cy="2642096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76" y="4467108"/>
            <a:ext cx="2133598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5" y="4463862"/>
            <a:ext cx="5187908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34" y="4467108"/>
            <a:ext cx="789383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34901" y="342900"/>
            <a:ext cx="2777490" cy="712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1" y="340234"/>
            <a:ext cx="2777490" cy="739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2" y="342900"/>
            <a:ext cx="2777490" cy="6858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142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5963" indent="-305963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29924" indent="-305963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99888" indent="-269969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1845" indent="-2339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1800" indent="-2339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899761" indent="-2285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199725" indent="-2285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499686" indent="-2285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799650" indent="-228570" algn="l" defTabSz="457142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4571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3.xml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2528" y="645475"/>
            <a:ext cx="8245163" cy="1478508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России.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времени,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начало XIX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века. ВВЕДЕНИЕ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571750"/>
            <a:ext cx="3182564" cy="1928826"/>
          </a:xfrm>
          <a:prstGeom prst="rect">
            <a:avLst/>
          </a:prstGeom>
          <a:noFill/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571751"/>
            <a:ext cx="2643205" cy="1933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7679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Хованщина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906" y="1635382"/>
            <a:ext cx="8272212" cy="200793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Стр. 11-12 прочитайте раздел 2 ответьте на вопросы </a:t>
            </a:r>
            <a:r>
              <a:rPr lang="ru-RU" dirty="0" err="1" smtClean="0">
                <a:latin typeface="Arial Black" pitchFamily="34" charset="0"/>
              </a:rPr>
              <a:t>усно</a:t>
            </a:r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1)</a:t>
            </a:r>
            <a:r>
              <a:rPr lang="ru-RU" dirty="0" smtClean="0">
                <a:latin typeface="Arial Black" pitchFamily="34" charset="0"/>
              </a:rPr>
              <a:t>в чём суть периода </a:t>
            </a:r>
            <a:r>
              <a:rPr lang="ru-RU" dirty="0" err="1" smtClean="0">
                <a:latin typeface="Arial Black" pitchFamily="34" charset="0"/>
              </a:rPr>
              <a:t>Хованщины</a:t>
            </a:r>
            <a:r>
              <a:rPr lang="ru-RU" dirty="0" smtClean="0">
                <a:latin typeface="Arial Black" pitchFamily="34" charset="0"/>
              </a:rPr>
              <a:t>;</a:t>
            </a:r>
          </a:p>
          <a:p>
            <a:r>
              <a:rPr lang="ru-RU" dirty="0" smtClean="0">
                <a:latin typeface="Arial Black" pitchFamily="34" charset="0"/>
              </a:rPr>
              <a:t>2) как получил такое название</a:t>
            </a:r>
            <a:r>
              <a:rPr lang="ru-RU" dirty="0" smtClean="0">
                <a:latin typeface="Arial Black" pitchFamily="34" charset="0"/>
              </a:rPr>
              <a:t> </a:t>
            </a:r>
          </a:p>
          <a:p>
            <a:r>
              <a:rPr lang="ru-RU" dirty="0" smtClean="0">
                <a:latin typeface="Arial Black" pitchFamily="34" charset="0"/>
              </a:rPr>
              <a:t>3) какую угрозу это период нёс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18000" r="19500"/>
          <a:stretch>
            <a:fillRect/>
          </a:stretch>
        </p:blipFill>
        <p:spPr bwMode="auto">
          <a:xfrm>
            <a:off x="6572264" y="2086330"/>
            <a:ext cx="1969862" cy="2414246"/>
          </a:xfrm>
          <a:prstGeom prst="ellipse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Регентство Софьи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00100" y="1643056"/>
            <a:ext cx="2549263" cy="402004"/>
          </a:xfrm>
        </p:spPr>
        <p:txBody>
          <a:bodyPr/>
          <a:lstStyle/>
          <a:p>
            <a:r>
              <a:rPr lang="ru-RU" b="1" dirty="0" smtClean="0"/>
              <a:t>Софья Алексеевна</a:t>
            </a:r>
            <a:endParaRPr lang="ru-RU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929190" y="1857370"/>
            <a:ext cx="3815305" cy="415030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b="1" dirty="0" smtClean="0"/>
              <a:t>Василий Голицын</a:t>
            </a:r>
          </a:p>
          <a:p>
            <a:r>
              <a:rPr lang="ru-RU" b="1" dirty="0" smtClean="0"/>
              <a:t>единомышленник и фаворит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2143108" y="2357436"/>
            <a:ext cx="4286280" cy="264320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Внутренняя и внешняя политика</a:t>
            </a:r>
          </a:p>
          <a:p>
            <a:r>
              <a:rPr lang="ru-RU" dirty="0" smtClean="0"/>
              <a:t>1)образование –открытие Славяно-греко-латинской академии</a:t>
            </a:r>
          </a:p>
          <a:p>
            <a:r>
              <a:rPr lang="ru-RU" dirty="0" smtClean="0"/>
              <a:t>2)экономика – развитие торговли и производства</a:t>
            </a:r>
          </a:p>
          <a:p>
            <a:r>
              <a:rPr lang="ru-RU" dirty="0" smtClean="0"/>
              <a:t>3)дипломатия 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- 1686</a:t>
            </a:r>
            <a:r>
              <a:rPr lang="ru-RU" dirty="0" smtClean="0"/>
              <a:t> «Вечный мир» с Речью </a:t>
            </a:r>
            <a:r>
              <a:rPr lang="ru-RU" dirty="0" err="1" smtClean="0"/>
              <a:t>посполитой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– вступление в союз против Турции</a:t>
            </a:r>
          </a:p>
          <a:p>
            <a:pPr>
              <a:buNone/>
            </a:pPr>
            <a:r>
              <a:rPr lang="ru-RU" dirty="0" smtClean="0">
                <a:latin typeface="Arial Black" pitchFamily="34" charset="0"/>
              </a:rPr>
              <a:t>- 1687, 1689- </a:t>
            </a:r>
            <a:r>
              <a:rPr lang="ru-RU" dirty="0" smtClean="0"/>
              <a:t>походы на Крым (неудачные) </a:t>
            </a:r>
            <a:endParaRPr lang="ru-RU" dirty="0"/>
          </a:p>
        </p:txBody>
      </p:sp>
      <p:pic>
        <p:nvPicPr>
          <p:cNvPr id="8" name="Picture 6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3" y="2143122"/>
            <a:ext cx="1712137" cy="2000264"/>
          </a:xfrm>
          <a:prstGeom prst="ellipse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Завершение Регентства </a:t>
            </a:r>
            <a:r>
              <a:rPr lang="ru-RU" dirty="0" smtClean="0"/>
              <a:t>Софьи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5415" y="1688175"/>
            <a:ext cx="7978551" cy="402004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Женитьба Петра = совершеннолетие                          регент не нужен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2428874"/>
            <a:ext cx="4044825" cy="2201249"/>
          </a:xfrm>
        </p:spPr>
        <p:txBody>
          <a:bodyPr/>
          <a:lstStyle/>
          <a:p>
            <a:r>
              <a:rPr lang="ru-RU" dirty="0" smtClean="0"/>
              <a:t>Стр. 14 прочитать раздел 4</a:t>
            </a:r>
          </a:p>
          <a:p>
            <a:r>
              <a:rPr lang="ru-RU" dirty="0" smtClean="0"/>
              <a:t>Пыталась ли Софья сохранить власть?</a:t>
            </a:r>
          </a:p>
          <a:p>
            <a:r>
              <a:rPr lang="ru-RU" dirty="0" smtClean="0"/>
              <a:t>Какая судьба её ждала?</a:t>
            </a:r>
            <a:endParaRPr lang="ru-RU" dirty="0"/>
          </a:p>
        </p:txBody>
      </p:sp>
      <p:pic>
        <p:nvPicPr>
          <p:cNvPr id="276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357436"/>
            <a:ext cx="2428892" cy="2143140"/>
          </a:xfrm>
          <a:prstGeom prst="rect">
            <a:avLst/>
          </a:prstGeom>
          <a:noFill/>
        </p:spPr>
      </p:pic>
      <p:sp>
        <p:nvSpPr>
          <p:cNvPr id="8" name="Стрелка вправо 7"/>
          <p:cNvSpPr/>
          <p:nvPr/>
        </p:nvSpPr>
        <p:spPr>
          <a:xfrm>
            <a:off x="4929190" y="1785932"/>
            <a:ext cx="107157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56297" y="1947444"/>
            <a:ext cx="729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 Black" pitchFamily="34" charset="0"/>
              </a:rPr>
              <a:t>1689</a:t>
            </a:r>
            <a:endParaRPr lang="ru-RU" sz="16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Домашняя работа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Устно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Выучить  схему престолонаследия</a:t>
            </a:r>
          </a:p>
          <a:p>
            <a:r>
              <a:rPr lang="ru-RU" dirty="0" smtClean="0"/>
              <a:t>Уметь объяснить принцип передачи власти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письменно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Используя дополнительные источники информации ответить на вопрос:</a:t>
            </a:r>
          </a:p>
          <a:p>
            <a:r>
              <a:rPr lang="ru-RU" dirty="0" smtClean="0"/>
              <a:t>Имела ли София шанс удержать власть? (Ответ обосновать)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ВСПОМНИ!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1246" y="1543709"/>
            <a:ext cx="8613561" cy="707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0" tIns="45715" rIns="91430" bIns="45715">
            <a:spAutoFit/>
          </a:bodyPr>
          <a:lstStyle/>
          <a:p>
            <a:pPr marL="342857" indent="-342857">
              <a:buFont typeface="Arial" panose="020B0604020202020204" pitchFamily="34" charset="0"/>
              <a:buChar char="•"/>
            </a:pPr>
            <a:r>
              <a:rPr lang="ru-RU" sz="2000" dirty="0" smtClean="0"/>
              <a:t>Назовите </a:t>
            </a:r>
            <a:r>
              <a:rPr lang="ru-RU" sz="2000" dirty="0"/>
              <a:t>исторические периоды, которые были изучены </a:t>
            </a:r>
            <a:r>
              <a:rPr lang="ru-RU" sz="2000" dirty="0" smtClean="0"/>
              <a:t>вами в </a:t>
            </a:r>
            <a:r>
              <a:rPr lang="ru-RU" sz="2000" dirty="0"/>
              <a:t>предыдущие </a:t>
            </a:r>
            <a:r>
              <a:rPr lang="ru-RU" sz="2000" dirty="0" smtClean="0"/>
              <a:t>годы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7" y="2171925"/>
            <a:ext cx="8072492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ДРЕВНИЙ МИР, СРЕДНИЕ ВЕКА, НОВАЯ ИСТОРИЯ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246" y="2538719"/>
            <a:ext cx="8613561" cy="467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0" tIns="45715" rIns="91430" bIns="45715">
            <a:spAutoFit/>
          </a:bodyPr>
          <a:lstStyle/>
          <a:p>
            <a:pPr marL="342857" indent="-342857"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Какому из них соответствует каждое изображение?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8" y="3000384"/>
            <a:ext cx="2701276" cy="4674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ДРЕВНИЙ МИР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98419" y="3000384"/>
            <a:ext cx="2559467" cy="4674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СРЕДНИЕ ВЕКА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6" y="2967347"/>
            <a:ext cx="3000364" cy="4674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30" tIns="45715" rIns="91430" bIns="45715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НОВАЯ ИСТОРИЯ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328" y="3445940"/>
            <a:ext cx="1998903" cy="1554702"/>
          </a:xfrm>
          <a:prstGeom prst="rect">
            <a:avLst/>
          </a:prstGeom>
        </p:spPr>
      </p:pic>
      <p:pic>
        <p:nvPicPr>
          <p:cNvPr id="2050" name="Picture 2" descr="https://masterpiecer-images.s3.yandex.net/225b17906c2911f0bab8da33849e98dc: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8174" y="3445940"/>
            <a:ext cx="1998901" cy="155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asterpiecer-images.s3.yandex.net/591ba16a6c2911f09b9b6ab936583010: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0004" y="3445940"/>
            <a:ext cx="1998901" cy="155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161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9947702"/>
              </p:ext>
            </p:extLst>
          </p:nvPr>
        </p:nvGraphicFramePr>
        <p:xfrm>
          <a:off x="519345" y="633334"/>
          <a:ext cx="8169676" cy="2483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2812"/>
                <a:gridCol w="1750064"/>
                <a:gridCol w="1081438"/>
                <a:gridCol w="1081438"/>
                <a:gridCol w="1081438"/>
                <a:gridCol w="1381243"/>
                <a:gridCol w="1381243"/>
              </a:tblGrid>
              <a:tr h="1338392">
                <a:tc gridSpan="5"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НОВОЕ ВРЕМЯ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НОВЕЙШАЯ</a:t>
                      </a:r>
                      <a:r>
                        <a:rPr lang="ru-RU" sz="2100" b="1" baseline="0" dirty="0" smtClean="0">
                          <a:latin typeface="+mn-lt"/>
                        </a:rPr>
                        <a:t> ИСТОРИЯ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15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16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17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18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19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20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latin typeface="+mn-lt"/>
                        </a:rPr>
                        <a:t>21</a:t>
                      </a:r>
                      <a:endParaRPr lang="ru-RU" sz="2100" b="1" dirty="0"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3668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НАША ЭРА</a:t>
                      </a:r>
                      <a:endParaRPr lang="ru-RU" sz="1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68580" marR="68580" marT="34290" marB="3429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487743232"/>
              </p:ext>
            </p:extLst>
          </p:nvPr>
        </p:nvGraphicFramePr>
        <p:xfrm>
          <a:off x="432790" y="3235917"/>
          <a:ext cx="8349445" cy="1697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8173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403" y="508000"/>
            <a:ext cx="8172450" cy="484746"/>
          </a:xfrm>
          <a:prstGeom prst="rect">
            <a:avLst/>
          </a:prstGeom>
          <a:noFill/>
        </p:spPr>
        <p:txBody>
          <a:bodyPr wrap="square" lIns="68574" tIns="34289" rIns="68574" bIns="34289" rtlCol="0">
            <a:spAutoFit/>
          </a:bodyPr>
          <a:lstStyle/>
          <a:p>
            <a:r>
              <a:rPr lang="ru-RU" sz="2700" dirty="0" smtClean="0">
                <a:solidFill>
                  <a:schemeClr val="bg1"/>
                </a:solidFill>
                <a:latin typeface="Arial Black" pitchFamily="34" charset="0"/>
              </a:rPr>
              <a:t>Работа с учебником</a:t>
            </a:r>
            <a:endParaRPr lang="ru-RU" sz="27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7" name="Picture 3" descr="D:\Прошлое\Desktop\школа 47\1гимназия №1\презентации уроков\8 класс ист\Документ_2025-09-01_194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4252" y="1594253"/>
            <a:ext cx="5292521" cy="596503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600953" y="1943104"/>
            <a:ext cx="1095374" cy="119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476628" y="2085979"/>
            <a:ext cx="2828924" cy="119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AutoShape 2" descr="История. История России. XVIII — начало XIX в. 8 класс - Мединский В. Р., Торкунов А. В."/>
          <p:cNvSpPr>
            <a:spLocks noChangeAspect="1" noChangeArrowheads="1"/>
          </p:cNvSpPr>
          <p:nvPr/>
        </p:nvSpPr>
        <p:spPr bwMode="auto">
          <a:xfrm>
            <a:off x="155577" y="-136525"/>
            <a:ext cx="298450" cy="298450"/>
          </a:xfrm>
          <a:prstGeom prst="rect">
            <a:avLst/>
          </a:prstGeom>
          <a:noFill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s://avatars.mds.yandex.net/i?id=1f297e2e30cbc937452c80b5222fa89a4adccc2f-5486909-images-thumbs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71619"/>
            <a:ext cx="2386187" cy="3143272"/>
          </a:xfrm>
          <a:prstGeom prst="rect">
            <a:avLst/>
          </a:prstGeom>
          <a:noFill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32" y="2214562"/>
            <a:ext cx="3468684" cy="279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31"/>
            <a:ext cx="5780098" cy="3691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431922" y="547245"/>
            <a:ext cx="8272212" cy="519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dirty="0" smtClean="0">
                <a:latin typeface="Arial Black" pitchFamily="34" charset="0"/>
              </a:rPr>
              <a:t>Работа с учебником</a:t>
            </a:r>
            <a:endParaRPr lang="ru-RU" sz="2700" dirty="0">
              <a:latin typeface="Arial Black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6000761" y="2928940"/>
            <a:ext cx="600075" cy="457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143640" y="1500180"/>
            <a:ext cx="2605076" cy="1454242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500" b="1" dirty="0" smtClean="0"/>
              <a:t>Особое внимание обратите на справочные материалы.</a:t>
            </a:r>
          </a:p>
          <a:p>
            <a:r>
              <a:rPr lang="ru-RU" sz="1500" b="1" dirty="0" smtClean="0"/>
              <a:t>Особенно при подготовке к контрольным </a:t>
            </a:r>
          </a:p>
          <a:p>
            <a:r>
              <a:rPr lang="ru-RU" sz="1500" b="1" dirty="0" smtClean="0"/>
              <a:t>и проверочным</a:t>
            </a:r>
          </a:p>
          <a:p>
            <a:r>
              <a:rPr lang="ru-RU" sz="1500" b="1" dirty="0" smtClean="0"/>
              <a:t>работам.</a:t>
            </a:r>
            <a:endParaRPr lang="ru-RU" sz="1500" b="1" dirty="0"/>
          </a:p>
        </p:txBody>
      </p:sp>
      <p:sp>
        <p:nvSpPr>
          <p:cNvPr id="6" name="Овал 5"/>
          <p:cNvSpPr/>
          <p:nvPr/>
        </p:nvSpPr>
        <p:spPr>
          <a:xfrm>
            <a:off x="2928928" y="3143254"/>
            <a:ext cx="3286148" cy="92869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0741"/>
            <a:ext cx="4747335" cy="654844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XVIII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 в  истории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364059837"/>
              </p:ext>
            </p:extLst>
          </p:nvPr>
        </p:nvGraphicFramePr>
        <p:xfrm>
          <a:off x="259673" y="1151878"/>
          <a:ext cx="8549195" cy="3535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436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Начало правление Петра </a:t>
            </a:r>
            <a:r>
              <a:rPr lang="en-US" dirty="0" smtClean="0"/>
              <a:t>I</a:t>
            </a:r>
            <a:r>
              <a:rPr lang="ru-RU" dirty="0" smtClean="0"/>
              <a:t>. Дворцовые интриги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36566" y="1670063"/>
          <a:ext cx="8270875" cy="2759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571604" y="3000378"/>
            <a:ext cx="2786082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</a:t>
            </a:r>
            <a:r>
              <a:rPr lang="ru-RU" sz="1200" b="1" dirty="0" smtClean="0"/>
              <a:t>ария Милославская (умерла в 1696)</a:t>
            </a:r>
            <a:endParaRPr lang="ru-RU" sz="12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00562" y="3000378"/>
            <a:ext cx="2428892" cy="214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/>
              <a:t>Наталья Нарышкина</a:t>
            </a:r>
            <a:endParaRPr lang="ru-RU" sz="12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1964513" y="2607469"/>
            <a:ext cx="428628" cy="21431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16417" y="2143122"/>
            <a:ext cx="1469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Первая жена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6572265" y="2571750"/>
            <a:ext cx="469501" cy="35719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86512" y="2214560"/>
            <a:ext cx="1469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Вторая жена</a:t>
            </a:r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1785932"/>
            <a:ext cx="237463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64286" y="2498727"/>
            <a:ext cx="2665036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3643320"/>
            <a:ext cx="126379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08" y="3634679"/>
            <a:ext cx="1428760" cy="79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09181" y="3643320"/>
            <a:ext cx="116288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643702" y="3612485"/>
            <a:ext cx="1285884" cy="74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327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  <p:bldP spid="8" grpId="0" animBg="1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Начало правление Петра </a:t>
            </a:r>
            <a:r>
              <a:rPr lang="en-US" dirty="0" smtClean="0"/>
              <a:t>I</a:t>
            </a:r>
            <a:r>
              <a:rPr lang="ru-RU" dirty="0" smtClean="0"/>
              <a:t>. Дворцовые интриги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94"/>
            <a:ext cx="6727325" cy="151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Овал 19"/>
          <p:cNvSpPr/>
          <p:nvPr/>
        </p:nvSpPr>
        <p:spPr>
          <a:xfrm>
            <a:off x="3071802" y="2000246"/>
            <a:ext cx="4071966" cy="114300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572264" y="1500180"/>
            <a:ext cx="2115516" cy="52322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Основные претенденты </a:t>
            </a:r>
          </a:p>
          <a:p>
            <a:pPr algn="ctr"/>
            <a:r>
              <a:rPr lang="ru-RU" sz="1400" b="1" dirty="0" smtClean="0"/>
              <a:t>на престол</a:t>
            </a:r>
            <a:endParaRPr lang="ru-RU" sz="14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7000892" y="2000246"/>
            <a:ext cx="557692" cy="3340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6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000378"/>
            <a:ext cx="1266825" cy="1505286"/>
          </a:xfrm>
          <a:prstGeom prst="ellipse">
            <a:avLst/>
          </a:prstGeom>
          <a:noFill/>
        </p:spPr>
      </p:pic>
      <p:pic>
        <p:nvPicPr>
          <p:cNvPr id="33798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071816"/>
            <a:ext cx="1285884" cy="1500849"/>
          </a:xfrm>
          <a:prstGeom prst="ellipse">
            <a:avLst/>
          </a:prstGeom>
          <a:noFill/>
        </p:spPr>
      </p:pic>
      <p:pic>
        <p:nvPicPr>
          <p:cNvPr id="33800" name="Picture 8" descr="Picture backgroun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000378"/>
            <a:ext cx="1125508" cy="1621012"/>
          </a:xfrm>
          <a:prstGeom prst="ellipse">
            <a:avLst/>
          </a:prstGeom>
          <a:noFill/>
        </p:spPr>
      </p:pic>
      <p:pic>
        <p:nvPicPr>
          <p:cNvPr id="33802" name="Picture 10" descr="Picture background"/>
          <p:cNvPicPr>
            <a:picLocks noChangeAspect="1" noChangeArrowheads="1"/>
          </p:cNvPicPr>
          <p:nvPr/>
        </p:nvPicPr>
        <p:blipFill>
          <a:blip r:embed="rId7" cstate="print"/>
          <a:srcRect l="23947" t="18276" r="26190" b="30640"/>
          <a:stretch>
            <a:fillRect/>
          </a:stretch>
        </p:blipFill>
        <p:spPr bwMode="auto">
          <a:xfrm>
            <a:off x="5643570" y="3050796"/>
            <a:ext cx="1285884" cy="1664094"/>
          </a:xfrm>
          <a:prstGeom prst="ellipse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Стрелецкий бунт</a:t>
            </a:r>
            <a:endParaRPr lang="ru-RU" dirty="0"/>
          </a:p>
        </p:txBody>
      </p:sp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428742"/>
            <a:ext cx="3200779" cy="2000264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357158" y="1428742"/>
          <a:ext cx="7358114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Corb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337</Words>
  <PresentationFormat>Экран (16:9)</PresentationFormat>
  <Paragraphs>92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Дивиденд</vt:lpstr>
      <vt:lpstr>История России.  История Нового времени,  XVIII – начало XIX века. ВВЕДЕНИЕ</vt:lpstr>
      <vt:lpstr>ВСПОМНИ!</vt:lpstr>
      <vt:lpstr>Слайд 3</vt:lpstr>
      <vt:lpstr>Слайд 4</vt:lpstr>
      <vt:lpstr>Работа с учебником</vt:lpstr>
      <vt:lpstr>XVIII Век в  истории</vt:lpstr>
      <vt:lpstr>Начало правление Петра I. Дворцовые интриги</vt:lpstr>
      <vt:lpstr>Начало правление Петра I. Дворцовые интриги</vt:lpstr>
      <vt:lpstr>Стрелецкий бунт</vt:lpstr>
      <vt:lpstr>Хованщина</vt:lpstr>
      <vt:lpstr>Регентство Софьи</vt:lpstr>
      <vt:lpstr>Завершение Регентства Софьи</vt:lpstr>
      <vt:lpstr>Домашняя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России.  История Нового времени,  XVIII – начало XIX века. ВВЕДЕНИЕ</dc:title>
  <dc:creator>401</dc:creator>
  <cp:lastModifiedBy>401</cp:lastModifiedBy>
  <cp:revision>24</cp:revision>
  <dcterms:created xsi:type="dcterms:W3CDTF">2026-06-25T03:17:24Z</dcterms:created>
  <dcterms:modified xsi:type="dcterms:W3CDTF">2026-06-26T04:54:20Z</dcterms:modified>
</cp:coreProperties>
</file>