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1" r:id="rId4"/>
    <p:sldId id="262" r:id="rId5"/>
    <p:sldId id="263" r:id="rId6"/>
    <p:sldId id="283" r:id="rId7"/>
    <p:sldId id="284" r:id="rId8"/>
    <p:sldId id="264" r:id="rId9"/>
    <p:sldId id="269" r:id="rId10"/>
    <p:sldId id="273" r:id="rId11"/>
    <p:sldId id="277" r:id="rId12"/>
    <p:sldId id="272" r:id="rId13"/>
    <p:sldId id="271" r:id="rId14"/>
    <p:sldId id="265" r:id="rId15"/>
    <p:sldId id="270" r:id="rId16"/>
    <p:sldId id="268" r:id="rId17"/>
    <p:sldId id="278" r:id="rId18"/>
    <p:sldId id="280" r:id="rId19"/>
    <p:sldId id="282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72" d="100"/>
          <a:sy n="72" d="100"/>
        </p:scale>
        <p:origin x="-147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7344816" cy="432048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Тема: </a:t>
            </a:r>
            <a:r>
              <a:rPr lang="ru-RU" sz="3200" i="1" dirty="0" smtClean="0">
                <a:solidFill>
                  <a:srgbClr val="FFC000"/>
                </a:solidFill>
              </a:rPr>
              <a:t>«Встречаем </a:t>
            </a:r>
          </a:p>
          <a:p>
            <a:pPr algn="ctr">
              <a:buNone/>
            </a:pPr>
            <a:r>
              <a:rPr lang="ru-RU" sz="3200" i="1" dirty="0" smtClean="0">
                <a:solidFill>
                  <a:srgbClr val="FFC000"/>
                </a:solidFill>
              </a:rPr>
              <a:t>птиц»</a:t>
            </a:r>
          </a:p>
          <a:p>
            <a:pPr algn="ctr"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Задачи: </a:t>
            </a:r>
            <a:r>
              <a:rPr lang="ru-RU" sz="3200" i="1" dirty="0" smtClean="0">
                <a:solidFill>
                  <a:srgbClr val="FFC000"/>
                </a:solidFill>
              </a:rPr>
              <a:t>формирование элементарных представлений о птицах.</a:t>
            </a:r>
          </a:p>
          <a:p>
            <a:pPr algn="ctr">
              <a:buNone/>
            </a:pPr>
            <a:r>
              <a:rPr lang="ru-RU" sz="3200" i="1" dirty="0" err="1" smtClean="0">
                <a:solidFill>
                  <a:srgbClr val="FF0000"/>
                </a:solidFill>
              </a:rPr>
              <a:t>Выполнил:</a:t>
            </a:r>
            <a:r>
              <a:rPr lang="ru-RU" sz="3200" i="1" dirty="0" err="1" smtClean="0">
                <a:solidFill>
                  <a:srgbClr val="C00000"/>
                </a:solidFill>
              </a:rPr>
              <a:t>воспитатель</a:t>
            </a:r>
            <a:r>
              <a:rPr lang="ru-RU" sz="3200" i="1" dirty="0" smtClean="0">
                <a:solidFill>
                  <a:srgbClr val="C00000"/>
                </a:solidFill>
              </a:rPr>
              <a:t> </a:t>
            </a:r>
            <a:r>
              <a:rPr lang="ru-RU" sz="3200" i="1" dirty="0" err="1" smtClean="0">
                <a:solidFill>
                  <a:srgbClr val="C00000"/>
                </a:solidFill>
              </a:rPr>
              <a:t>Альшакова</a:t>
            </a:r>
            <a:r>
              <a:rPr lang="ru-RU" sz="3200" i="1" dirty="0" smtClean="0">
                <a:solidFill>
                  <a:srgbClr val="C00000"/>
                </a:solidFill>
              </a:rPr>
              <a:t> Ю.С.</a:t>
            </a:r>
            <a:endParaRPr lang="ru-RU" sz="3200" i="1" dirty="0">
              <a:solidFill>
                <a:srgbClr val="C000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0"/>
            <a:ext cx="7869560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FF00"/>
                </a:solidFill>
              </a:rPr>
              <a:t>Один день из жизни малышей</a:t>
            </a:r>
            <a:endParaRPr lang="ru-RU" i="1" dirty="0">
              <a:solidFill>
                <a:srgbClr val="FFFF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 flipV="1">
            <a:off x="8244408" y="1484784"/>
            <a:ext cx="586408" cy="432045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357166"/>
            <a:ext cx="8229600" cy="171448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9.30-10.00 самостоятельная деятельность </a:t>
            </a:r>
            <a:r>
              <a:rPr lang="ru-RU" sz="2800" dirty="0" err="1" smtClean="0"/>
              <a:t>детей.игра</a:t>
            </a:r>
            <a:r>
              <a:rPr lang="ru-RU" sz="2800" dirty="0" smtClean="0"/>
              <a:t> с мозаикой, деревянными вкладышами. </a:t>
            </a:r>
            <a:r>
              <a:rPr lang="ru-RU" sz="2800" dirty="0" err="1" smtClean="0"/>
              <a:t>Цель:приобщать</a:t>
            </a:r>
            <a:r>
              <a:rPr lang="ru-RU" sz="2800" dirty="0" smtClean="0"/>
              <a:t> детей </a:t>
            </a:r>
            <a:r>
              <a:rPr lang="ru-RU" sz="2800" dirty="0" err="1" smtClean="0"/>
              <a:t>ксовместным</a:t>
            </a:r>
            <a:r>
              <a:rPr lang="ru-RU" sz="2800" dirty="0" smtClean="0"/>
              <a:t> играм, </a:t>
            </a:r>
            <a:r>
              <a:rPr lang="ru-RU" sz="2800" dirty="0" err="1" smtClean="0"/>
              <a:t>учитьдетей</a:t>
            </a:r>
            <a:r>
              <a:rPr lang="ru-RU" sz="2800" dirty="0" smtClean="0"/>
              <a:t> играть не ссорясь друг с другом.</a:t>
            </a: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39552" y="2332037"/>
            <a:ext cx="8229600" cy="45259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Рисунок 6" descr="P10302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2143116"/>
            <a:ext cx="5572132" cy="41790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10.00-10.10.</a:t>
            </a:r>
            <a:br>
              <a:rPr lang="ru-RU" sz="3200" dirty="0" smtClean="0"/>
            </a:br>
            <a:r>
              <a:rPr lang="ru-RU" sz="3200" dirty="0" err="1" smtClean="0"/>
              <a:t>Релаксация:цель</a:t>
            </a:r>
            <a:r>
              <a:rPr lang="ru-RU" sz="3200" dirty="0" smtClean="0"/>
              <a:t> учить детей расслабляться.</a:t>
            </a:r>
            <a:endParaRPr lang="ru-RU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Подготовка к обеду. </a:t>
            </a:r>
            <a:r>
              <a:rPr lang="ru-RU" sz="2800" dirty="0" err="1" smtClean="0">
                <a:solidFill>
                  <a:srgbClr val="FF0000"/>
                </a:solidFill>
              </a:rPr>
              <a:t>Обед</a:t>
            </a:r>
            <a:r>
              <a:rPr lang="ru-RU" sz="2800" dirty="0" err="1" smtClean="0"/>
              <a:t>.цель:учить</a:t>
            </a:r>
            <a:r>
              <a:rPr lang="ru-RU" sz="2800" dirty="0" smtClean="0"/>
              <a:t> детей</a:t>
            </a:r>
            <a:br>
              <a:rPr lang="ru-RU" sz="2800" dirty="0" smtClean="0"/>
            </a:br>
            <a:r>
              <a:rPr lang="ru-RU" sz="2800" dirty="0" smtClean="0"/>
              <a:t>пользоваться салфетками и держать ложку</a:t>
            </a:r>
            <a:br>
              <a:rPr lang="ru-RU" sz="2800" dirty="0" smtClean="0"/>
            </a:br>
            <a:r>
              <a:rPr lang="ru-RU" sz="2800" dirty="0" smtClean="0"/>
              <a:t>в правой руке.</a:t>
            </a:r>
            <a:endParaRPr lang="ru-RU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916832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352928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ИНДИВИДУАЛЬНАЯ РАБОТА С ДЕТЬМИ.</a:t>
            </a:r>
            <a:r>
              <a:rPr lang="ru-RU" sz="2400" dirty="0" smtClean="0">
                <a:solidFill>
                  <a:srgbClr val="00B050"/>
                </a:solidFill>
              </a:rPr>
              <a:t>ЛЕПКА</a:t>
            </a:r>
            <a:r>
              <a:rPr lang="ru-RU" sz="2400" dirty="0" smtClean="0"/>
              <a:t>» МАЛЕНЬКАЯ ПТИЧКА ПРИЛЕТЕЛА К НАМ.»ЦЕЛЬ:УЧИТЬ ПОДГРУППУ ДЕТЕЙ:АРТЕМА Г., Соню В.,С лаву Б., Варю </a:t>
            </a:r>
            <a:r>
              <a:rPr lang="ru-RU" sz="2400" dirty="0" err="1" smtClean="0"/>
              <a:t>М.,разламывать</a:t>
            </a:r>
            <a:r>
              <a:rPr lang="ru-RU" sz="2400" dirty="0" smtClean="0"/>
              <a:t> пластилин пополам и катать круговыми движениями.</a:t>
            </a:r>
            <a:endParaRPr lang="ru-RU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1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Самостоятельная деятельность детей.</a:t>
            </a:r>
            <a:br>
              <a:rPr lang="ru-RU" sz="3200" dirty="0" smtClean="0"/>
            </a:br>
            <a:r>
              <a:rPr lang="ru-RU" sz="3200" dirty="0" smtClean="0"/>
              <a:t>9.00-10.00.Цель:учить детей играть, не ссорясь.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ВОЗВРАЩЕНИЕ С ПРОГУЛКИ.ГИГИЕНИЧЕСКИЕ ПРОЦЕДУРЫ.ЦЕЛЬ:УЧИТЬ ДЕТЕЙ САМОСТОЯТЕЛЬНО МЫТЬ РУКИ ПРИ НЕБОЛЬШОЙ ПОМОЩИ ВЗРОСЛОГО.</a:t>
            </a:r>
            <a:endParaRPr lang="ru-RU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2231950"/>
            <a:ext cx="5033532" cy="377514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76672"/>
            <a:ext cx="6840760" cy="1656184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400" u="sng" dirty="0" smtClean="0"/>
              <a:t>Прогулка детей на улице</a:t>
            </a:r>
            <a:r>
              <a:rPr lang="ru-RU" sz="2400" dirty="0" smtClean="0"/>
              <a:t>. Подвижная игра «зайка </a:t>
            </a:r>
            <a:r>
              <a:rPr lang="ru-RU" sz="2400" b="0" dirty="0" smtClean="0"/>
              <a:t>беленький сидит.»</a:t>
            </a:r>
            <a:r>
              <a:rPr lang="ru-RU" sz="2400" b="0" dirty="0" err="1" smtClean="0"/>
              <a:t>цель:учить</a:t>
            </a:r>
            <a:r>
              <a:rPr lang="ru-RU" sz="2400" b="0" dirty="0" smtClean="0"/>
              <a:t> детей слушать </a:t>
            </a:r>
            <a:r>
              <a:rPr lang="ru-RU" sz="2400" b="0" dirty="0" err="1" smtClean="0"/>
              <a:t>восп-ля</a:t>
            </a:r>
            <a:r>
              <a:rPr lang="ru-RU" sz="2400" b="0" dirty="0" smtClean="0"/>
              <a:t> и действовать согласно тексту.</a:t>
            </a:r>
            <a:endParaRPr lang="ru-RU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35088" y="548680"/>
            <a:ext cx="8208912" cy="52231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Подготовка к   обеду. Обед. Привитие культурно-</a:t>
            </a:r>
            <a:br>
              <a:rPr lang="ru-RU" sz="2700" dirty="0" smtClean="0"/>
            </a:br>
            <a:r>
              <a:rPr lang="ru-RU" sz="2700" dirty="0" smtClean="0"/>
              <a:t>гигиенических навыков. Цель: учить </a:t>
            </a:r>
            <a:r>
              <a:rPr lang="ru-RU" sz="2700" dirty="0" err="1" smtClean="0"/>
              <a:t>детейпользоваться</a:t>
            </a:r>
            <a:r>
              <a:rPr lang="ru-RU" sz="2700" dirty="0" smtClean="0"/>
              <a:t> салфетками и после еды говорить «Спасибо»</a:t>
            </a:r>
            <a:endParaRPr lang="ru-RU" dirty="0"/>
          </a:p>
        </p:txBody>
      </p:sp>
      <p:pic>
        <p:nvPicPr>
          <p:cNvPr id="6" name="Содержимое 5" descr="P1030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4525963"/>
          </a:xfrm>
        </p:spPr>
        <p:txBody>
          <a:bodyPr/>
          <a:lstStyle/>
          <a:p>
            <a:r>
              <a:rPr lang="ru-RU" dirty="0" smtClean="0"/>
              <a:t>12.20-15.00.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</a:t>
            </a:r>
            <a:r>
              <a:rPr lang="ru-RU" sz="3600" dirty="0" smtClean="0"/>
              <a:t>одготовка ко сну. Пение  колыбельных песен. Дневной сон.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42918"/>
            <a:ext cx="8229600" cy="164307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1 5.00-15.20 постепенный </a:t>
            </a:r>
            <a:r>
              <a:rPr lang="ru-RU" sz="3200" dirty="0" err="1" smtClean="0"/>
              <a:t>подъем.гимнастика</a:t>
            </a:r>
            <a:r>
              <a:rPr lang="ru-RU" sz="3200" dirty="0" smtClean="0"/>
              <a:t> в </a:t>
            </a:r>
            <a:r>
              <a:rPr lang="ru-RU" sz="3200" dirty="0" err="1" smtClean="0"/>
              <a:t>постели.ходьба</a:t>
            </a:r>
            <a:r>
              <a:rPr lang="ru-RU" sz="3200" dirty="0" smtClean="0"/>
              <a:t> по массажным </a:t>
            </a:r>
            <a:r>
              <a:rPr lang="ru-RU" sz="3200" dirty="0" err="1" smtClean="0"/>
              <a:t>дорожкам.Цель:создатьу</a:t>
            </a:r>
            <a:r>
              <a:rPr lang="ru-RU" sz="3200" dirty="0" smtClean="0"/>
              <a:t> детей радостное </a:t>
            </a:r>
            <a:r>
              <a:rPr lang="ru-RU" sz="3200" dirty="0" err="1" smtClean="0"/>
              <a:t>настроение..,.чтобы</a:t>
            </a:r>
            <a:r>
              <a:rPr lang="ru-RU" sz="3200" dirty="0" smtClean="0"/>
              <a:t> дети не болели повышать иммунитет.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P103023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00034" y="2857496"/>
            <a:ext cx="4040188" cy="3030141"/>
          </a:xfrm>
        </p:spPr>
      </p:pic>
      <p:pic>
        <p:nvPicPr>
          <p:cNvPr id="8" name="Содержимое 7" descr="P103023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857496"/>
            <a:ext cx="4041775" cy="303133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7-8  час. Утренний прием детей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5157192"/>
            <a:ext cx="6624736" cy="1512168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/>
              <a:t>Цель:продолжать</a:t>
            </a:r>
            <a:r>
              <a:rPr lang="ru-RU" sz="2800" dirty="0" smtClean="0"/>
              <a:t> учить детей при входе в группу говорить «здравствуйте».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7884369" y="5589240"/>
            <a:ext cx="648072" cy="8340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ьзователь\Desktop\режимные моменты\P103010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0436"/>
            <a:ext cx="4040188" cy="3030141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режимные моменты\P103010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899841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Подготовка к полднику, за крепление культурно- гигиенических </a:t>
            </a:r>
            <a:r>
              <a:rPr lang="ru-RU" sz="2800" dirty="0" err="1" smtClean="0"/>
              <a:t>навыков.цель</a:t>
            </a:r>
            <a:r>
              <a:rPr lang="ru-RU" sz="2800" dirty="0" smtClean="0"/>
              <a:t>: учить детей мыть руки ,насухо вытирать и вешать полотенце.                             </a:t>
            </a:r>
            <a:endParaRPr lang="ru-RU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Полдник </a:t>
            </a:r>
            <a:r>
              <a:rPr lang="ru-RU" sz="2800" dirty="0" smtClean="0"/>
              <a:t>   .цель: учить детей аккуратно пить из кружки и не проливать кефир.</a:t>
            </a:r>
            <a:endParaRPr lang="ru-RU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Совместная деятельность воспитателя с детьми. Игра с детьми в лото «</a:t>
            </a:r>
            <a:r>
              <a:rPr lang="ru-RU" sz="2800" dirty="0" smtClean="0">
                <a:solidFill>
                  <a:srgbClr val="FF0000"/>
                </a:solidFill>
              </a:rPr>
              <a:t>Птицы.</a:t>
            </a:r>
            <a:r>
              <a:rPr lang="ru-RU" sz="2800" dirty="0" smtClean="0"/>
              <a:t>» Цель: закрепление названий птиц и учить находить птицу.</a:t>
            </a:r>
            <a:endParaRPr lang="ru-RU" sz="2800" dirty="0"/>
          </a:p>
        </p:txBody>
      </p:sp>
      <p:pic>
        <p:nvPicPr>
          <p:cNvPr id="6" name="Содержимое 5" descr="P1030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844824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Индивидуальная работа с </a:t>
            </a:r>
            <a:r>
              <a:rPr lang="ru-RU" sz="2800" dirty="0" err="1" smtClean="0"/>
              <a:t>детьми.С</a:t>
            </a:r>
            <a:r>
              <a:rPr lang="ru-RU" sz="2800" dirty="0" smtClean="0"/>
              <a:t> подгруппой детей закреплять навыки рисования. Учить держать кисть в руке и линиями и мазками нарисовать сосульки и капельки.</a:t>
            </a:r>
            <a:endParaRPr lang="ru-RU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06613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Подготовка к ужину. закрепление культурно-гигиенических </a:t>
            </a:r>
            <a:r>
              <a:rPr lang="ru-RU" sz="2800" dirty="0" err="1" smtClean="0"/>
              <a:t>навыков.цель</a:t>
            </a:r>
            <a:r>
              <a:rPr lang="ru-RU" sz="2800" dirty="0" smtClean="0"/>
              <a:t>: учить детей мыть руки с мылом, снимать полотенце с вешалки, вытирать руки и вешать полотенце на крючок.</a:t>
            </a:r>
            <a:endParaRPr lang="ru-RU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Ужин .воспитание КГН у детей .Цель: учить детей правильно вести себя за столом: не качаться на стульях ,не разговаривать за столом.</a:t>
            </a:r>
            <a:endParaRPr lang="ru-RU" sz="2800" dirty="0"/>
          </a:p>
        </p:txBody>
      </p:sp>
      <p:pic>
        <p:nvPicPr>
          <p:cNvPr id="10" name="Содержимое 9" descr="P1030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Подготовка к вечерней прогулке. Прогулка цель : учить детей самостоятельно при небольшой помощи взрослого одевать вещи  по порядку с использованием чтения </a:t>
            </a:r>
            <a:r>
              <a:rPr lang="ru-RU" sz="2400" dirty="0" err="1" smtClean="0"/>
              <a:t>потешек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Прогулка. Наблюдение за птицами. Подвижная игра» Птички в гнездышках.» </a:t>
            </a:r>
            <a:r>
              <a:rPr lang="ru-RU" sz="2800" dirty="0" err="1" smtClean="0"/>
              <a:t>Цель:понаблюдать</a:t>
            </a:r>
            <a:r>
              <a:rPr lang="ru-RU" sz="2800" dirty="0" smtClean="0"/>
              <a:t>, как птицы летают, как клюют зернышки с имитацией движения.</a:t>
            </a:r>
            <a:endParaRPr lang="ru-RU" sz="2800" dirty="0"/>
          </a:p>
        </p:txBody>
      </p:sp>
      <p:pic>
        <p:nvPicPr>
          <p:cNvPr id="6" name="Содержимое 5" descr="P1030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1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Возвращение детей с прогулки. Итоги </a:t>
            </a:r>
            <a:r>
              <a:rPr lang="ru-RU" sz="2800" dirty="0" err="1" smtClean="0"/>
              <a:t>дня.Уход</a:t>
            </a:r>
            <a:r>
              <a:rPr lang="ru-RU" sz="2800" dirty="0" smtClean="0"/>
              <a:t> детей домой. Настрой детей на приход в садик  с положительными эмоциями.</a:t>
            </a:r>
            <a:endParaRPr lang="ru-RU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dirty="0" smtClean="0"/>
              <a:t>Подготовка к завтраку.8.00-8.20.</a:t>
            </a:r>
            <a:endParaRPr lang="ru-RU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4653136"/>
            <a:ext cx="8144644" cy="1338064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Задача:Формирование</a:t>
            </a:r>
            <a:r>
              <a:rPr lang="ru-RU" dirty="0" smtClean="0"/>
              <a:t> у детей культурно-гигиенических навыков: учить детей мыть руки с мылом.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 flipH="1">
            <a:off x="8686801" y="5805264"/>
            <a:ext cx="133671" cy="366936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7" name="Содержимое 6" descr="P103022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4040188" cy="3030141"/>
          </a:xfrm>
        </p:spPr>
      </p:pic>
      <p:pic>
        <p:nvPicPr>
          <p:cNvPr id="8" name="Содержимое 7" descr="P103022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196752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Цель:учить</a:t>
            </a:r>
            <a:r>
              <a:rPr lang="ru-RU" dirty="0" smtClean="0"/>
              <a:t>  детей правильно держать ложку.</a:t>
            </a:r>
          </a:p>
          <a:p>
            <a:r>
              <a:rPr lang="ru-RU" i="1" dirty="0" smtClean="0"/>
              <a:t>Аккуратно</a:t>
            </a:r>
            <a:r>
              <a:rPr lang="ru-RU" dirty="0" smtClean="0"/>
              <a:t> кушать, наклоняясь над тарелкой.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Завтрак   8.00-8.20.</a:t>
            </a:r>
            <a:endParaRPr lang="ru-RU" dirty="0"/>
          </a:p>
        </p:txBody>
      </p:sp>
      <p:pic>
        <p:nvPicPr>
          <p:cNvPr id="4" name="Рисунок 3" descr="P10302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80928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Совместная деятельность детей. 8.20.-8.30(сюжетно- ролевая игра «больница» </a:t>
            </a:r>
            <a:r>
              <a:rPr lang="ru-RU" sz="2800" u="sng" dirty="0" err="1" smtClean="0">
                <a:solidFill>
                  <a:srgbClr val="C00000"/>
                </a:solidFill>
              </a:rPr>
              <a:t>задачи</a:t>
            </a:r>
            <a:r>
              <a:rPr lang="ru-RU" sz="2800" dirty="0" err="1" smtClean="0"/>
              <a:t>:знакомство</a:t>
            </a:r>
            <a:r>
              <a:rPr lang="ru-RU" sz="2800" dirty="0" smtClean="0"/>
              <a:t> детей с профессией доктора., учить детей играть сообща.</a:t>
            </a:r>
            <a:endParaRPr lang="ru-RU" sz="2800" dirty="0"/>
          </a:p>
        </p:txBody>
      </p:sp>
      <p:pic>
        <p:nvPicPr>
          <p:cNvPr id="6" name="Содержимое 5" descr="P1030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2015926"/>
            <a:ext cx="5321564" cy="39911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764704"/>
            <a:ext cx="8157592" cy="576064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Самостоятельная деятельность детей. 8.00-8.10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раскрашивание детьми раскрасок с изображением птиц. цель: развивать у детей мелкую моторику рук.</a:t>
            </a:r>
            <a:endParaRPr lang="ru-RU" sz="2800" dirty="0"/>
          </a:p>
        </p:txBody>
      </p:sp>
      <p:pic>
        <p:nvPicPr>
          <p:cNvPr id="6" name="Содержимое 5" descr="P10301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060848"/>
            <a:ext cx="6113652" cy="4585239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70080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Совместная деятельность воспитателя с </a:t>
            </a:r>
            <a:r>
              <a:rPr lang="ru-RU" sz="2800" dirty="0" err="1" smtClean="0"/>
              <a:t>детьми.сюжетно-ролевая</a:t>
            </a:r>
            <a:r>
              <a:rPr lang="ru-RU" sz="2800" dirty="0" smtClean="0"/>
              <a:t> игра «Больница.» цель: знакомство детей с профессией врача и учить играть детей в уголке.</a:t>
            </a: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1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08912" cy="198884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НОД . ПОЗНАНИЕ. </a:t>
            </a:r>
            <a:r>
              <a:rPr lang="ru-RU" sz="3200" dirty="0" smtClean="0">
                <a:solidFill>
                  <a:srgbClr val="00B050"/>
                </a:solidFill>
              </a:rPr>
              <a:t>Тема</a:t>
            </a:r>
            <a:r>
              <a:rPr lang="ru-RU" sz="3200" dirty="0" smtClean="0"/>
              <a:t>»Встречаем  птиц «.</a:t>
            </a:r>
            <a:r>
              <a:rPr lang="ru-RU" sz="3200" dirty="0" err="1" smtClean="0"/>
              <a:t>Цель:формирование</a:t>
            </a:r>
            <a:r>
              <a:rPr lang="ru-RU" sz="3200" dirty="0" smtClean="0"/>
              <a:t> элементарных </a:t>
            </a:r>
            <a:r>
              <a:rPr lang="ru-RU" sz="3200" dirty="0" err="1" smtClean="0"/>
              <a:t>представленийо</a:t>
            </a:r>
            <a:r>
              <a:rPr lang="ru-RU" sz="3200" dirty="0" smtClean="0"/>
              <a:t> птицах.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030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785926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0" dirty="0" smtClean="0"/>
              <a:t>Индивидуальная работа с детьми. </a:t>
            </a:r>
            <a:r>
              <a:rPr lang="ru-RU" sz="2800" b="0" dirty="0" smtClean="0">
                <a:solidFill>
                  <a:srgbClr val="00B050"/>
                </a:solidFill>
              </a:rPr>
              <a:t>лепка</a:t>
            </a:r>
            <a:r>
              <a:rPr lang="ru-RU" sz="2800" b="0" dirty="0" smtClean="0"/>
              <a:t/>
            </a:r>
            <a:br>
              <a:rPr lang="ru-RU" sz="2800" b="0" dirty="0" smtClean="0"/>
            </a:br>
            <a:r>
              <a:rPr lang="ru-RU" sz="2800" b="0" dirty="0" smtClean="0"/>
              <a:t>«маленькая птичка прилетела к нам.»цель: учить подгруппу детей разламывать пластилин пополам и катать круговыми движениями.</a:t>
            </a:r>
            <a:br>
              <a:rPr lang="ru-RU" sz="2800" b="0" dirty="0" smtClean="0"/>
            </a:br>
            <a:endParaRPr lang="ru-RU" sz="2800" b="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683</TotalTime>
  <Words>497</Words>
  <Application>Microsoft Office PowerPoint</Application>
  <PresentationFormat>Экран (4:3)</PresentationFormat>
  <Paragraphs>38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Открытая</vt:lpstr>
      <vt:lpstr>Один день из жизни малышей</vt:lpstr>
      <vt:lpstr> 7-8  час. Утренний прием детей</vt:lpstr>
      <vt:lpstr>Подготовка к завтраку.8.00-8.20.</vt:lpstr>
      <vt:lpstr>Завтрак   8.00-8.20.</vt:lpstr>
      <vt:lpstr>Совместная деятельность детей. 8.20.-8.30(сюжетно- ролевая игра «больница» задачи:знакомство детей с профессией доктора., учить детей играть сообща.</vt:lpstr>
      <vt:lpstr>Самостоятельная деятельность детей. 8.00-8.10  раскрашивание детьми раскрасок с изображением птиц. цель: развивать у детей мелкую моторику рук.</vt:lpstr>
      <vt:lpstr>Совместная деятельность воспитателя с детьми.сюжетно-ролевая игра «Больница.» цель: знакомство детей с профессией врача и учить играть детей в уголке.</vt:lpstr>
      <vt:lpstr>НОД . ПОЗНАНИЕ. Тема»Встречаем  птиц «.Цель:формирование элементарных представленийо птицах.</vt:lpstr>
      <vt:lpstr>Индивидуальная работа с детьми. лепка «маленькая птичка прилетела к нам.»цель: учить подгруппу детей разламывать пластилин пополам и катать круговыми движениями. </vt:lpstr>
      <vt:lpstr>9.30-10.00 самостоятельная деятельность детей.игра с мозаикой, деревянными вкладышами. Цель:приобщать детей ксовместным играм, учитьдетей играть не ссорясь друг с другом.</vt:lpstr>
      <vt:lpstr>10.00-10.10. Релаксация:цель учить детей расслабляться.</vt:lpstr>
      <vt:lpstr>Подготовка к обеду. Обед.цель:учить детей пользоваться салфетками и держать ложку в правой руке.</vt:lpstr>
      <vt:lpstr>ИНДИВИДУАЛЬНАЯ РАБОТА С ДЕТЬМИ.ЛЕПКА» МАЛЕНЬКАЯ ПТИЧКА ПРИЛЕТЕЛА К НАМ.»ЦЕЛЬ:УЧИТЬ ПОДГРУППУ ДЕТЕЙ:АРТЕМА Г., Соню В.,С лаву Б., Варю М.,разламывать пластилин пополам и катать круговыми движениями.</vt:lpstr>
      <vt:lpstr>Самостоятельная деятельность детей. 9.00-10.00.Цель:учить детей играть, не ссорясь.</vt:lpstr>
      <vt:lpstr>ВОЗВРАЩЕНИЕ С ПРОГУЛКИ.ГИГИЕНИЧЕСКИЕ ПРОЦЕДУРЫ.ЦЕЛЬ:УЧИТЬ ДЕТЕЙ САМОСТОЯТЕЛЬНО МЫТЬ РУКИ ПРИ НЕБОЛЬШОЙ ПОМОЩИ ВЗРОСЛОГО.</vt:lpstr>
      <vt:lpstr>Прогулка детей на улице. Подвижная игра «зайка беленький сидит.»цель:учить детей слушать восп-ля и действовать согласно тексту.</vt:lpstr>
      <vt:lpstr>Подготовка к   обеду. Обед. Привитие культурно- гигиенических навыков. Цель: учить детейпользоваться салфетками и после еды говорить «Спасибо»</vt:lpstr>
      <vt:lpstr>Подготовка ко сну. Пение  колыбельных песен. Дневной сон.</vt:lpstr>
      <vt:lpstr>1 5.00-15.20 постепенный подъем.гимнастика в постели.ходьба по массажным дорожкам.Цель:создатьу детей радостное настроение..,.чтобы дети не болели повышать иммунитет.</vt:lpstr>
      <vt:lpstr>Подготовка к полднику, за крепление культурно- гигиенических навыков.цель: учить детей мыть руки ,насухо вытирать и вешать полотенце.                             </vt:lpstr>
      <vt:lpstr>Полдник    .цель: учить детей аккуратно пить из кружки и не проливать кефир.</vt:lpstr>
      <vt:lpstr>Совместная деятельность воспитателя с детьми. Игра с детьми в лото «Птицы.» Цель: закрепление названий птиц и учить находить птицу.</vt:lpstr>
      <vt:lpstr>Индивидуальная работа с детьми.С подгруппой детей закреплять навыки рисования. Учить держать кисть в руке и линиями и мазками нарисовать сосульки и капельки.</vt:lpstr>
      <vt:lpstr>Подготовка к ужину. закрепление культурно-гигиенических навыков.цель: учить детей мыть руки с мылом, снимать полотенце с вешалки, вытирать руки и вешать полотенце на крючок.</vt:lpstr>
      <vt:lpstr>Ужин .воспитание КГН у детей .Цель: учить детей правильно вести себя за столом: не качаться на стульях ,не разговаривать за столом.</vt:lpstr>
      <vt:lpstr>Подготовка к вечерней прогулке. Прогулка цель : учить детей самостоятельно при небольшой помощи взрослого одевать вещи  по порядку с использованием чтения потешек.</vt:lpstr>
      <vt:lpstr>Прогулка. Наблюдение за птицами. Подвижная игра» Птички в гнездышках.» Цель:понаблюдать, как птицы летают, как клюют зернышки с имитацией движения.</vt:lpstr>
      <vt:lpstr>Возвращение детей с прогулки. Итоги дня.Уход детей домой. Настрой детей на приход в садик  с положительными эмоциями.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126</cp:revision>
  <dcterms:created xsi:type="dcterms:W3CDTF">2014-04-07T10:20:19Z</dcterms:created>
  <dcterms:modified xsi:type="dcterms:W3CDTF">2016-05-19T14:17:04Z</dcterms:modified>
</cp:coreProperties>
</file>