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89" r:id="rId10"/>
    <p:sldId id="263" r:id="rId11"/>
    <p:sldId id="264" r:id="rId12"/>
    <p:sldId id="272" r:id="rId13"/>
    <p:sldId id="270" r:id="rId14"/>
    <p:sldId id="271" r:id="rId15"/>
    <p:sldId id="273" r:id="rId16"/>
    <p:sldId id="275" r:id="rId17"/>
    <p:sldId id="276" r:id="rId18"/>
    <p:sldId id="277" r:id="rId19"/>
    <p:sldId id="278" r:id="rId20"/>
    <p:sldId id="274" r:id="rId21"/>
    <p:sldId id="266" r:id="rId22"/>
    <p:sldId id="279" r:id="rId23"/>
    <p:sldId id="280" r:id="rId24"/>
    <p:sldId id="281" r:id="rId25"/>
    <p:sldId id="282" r:id="rId26"/>
    <p:sldId id="285" r:id="rId27"/>
    <p:sldId id="283" r:id="rId28"/>
    <p:sldId id="269" r:id="rId29"/>
    <p:sldId id="284" r:id="rId30"/>
    <p:sldId id="268" r:id="rId31"/>
    <p:sldId id="28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C41DF-6774-451C-806C-41ED82B52949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E5071-3B1D-4D45-BE63-BAA65C4224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9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E5071-3B1D-4D45-BE63-BAA65C4224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841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060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58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298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0798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3046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1908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37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358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216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70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627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669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55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001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003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123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31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B0A72C9-FFBE-41E7-92A2-4B1379E46FAC}" type="datetimeFigureOut">
              <a:rPr lang="ru-RU" smtClean="0"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6A73B28-3B77-451A-A76C-128A3DFED2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762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C5E5C-5A3A-442B-AAEA-FA404F4E5E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6A0E9E-9FC5-4738-A78F-7C0EEC1190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8F5F81-B54C-4FE0-85A6-CAE19D28C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48"/>
            <a:ext cx="12192000" cy="684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5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8C2C71-2C12-41C0-B952-3E019A725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3" y="143220"/>
            <a:ext cx="4285258" cy="641181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DDBE89-7E4A-44A3-B9D3-905FD7CC6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34" y="127152"/>
            <a:ext cx="4285257" cy="642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56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00731B-D03A-4489-B2DA-09B1F50B6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34" y="253388"/>
            <a:ext cx="9981282" cy="610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49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7590A6-C49C-45F2-814D-DF1317BD2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8116" y="4487333"/>
            <a:ext cx="6530496" cy="11312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28B493-9A2B-472B-9210-378D6708F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165254"/>
            <a:ext cx="11545677" cy="1421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ОВТОРЯЕМ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       З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АКРЕПЛЯЕМ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E04A5F-6EC6-4997-8137-AA765AEA3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69" y="1490195"/>
            <a:ext cx="7766891" cy="460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8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AD65C0-94BE-44E0-B565-2CE2EA026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398577"/>
            <a:ext cx="8534400" cy="11437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этот 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народ ?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7E74EF7-3F67-42D5-A797-1C91174FC4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02037" y="4300538"/>
            <a:ext cx="33213" cy="46037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8A5980-69EB-41BE-AFAC-7814C6F55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798" y="277392"/>
            <a:ext cx="5343180" cy="61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0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C51FEC-1FE7-4A76-AFA8-579AA45DE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685801"/>
            <a:ext cx="8534400" cy="83452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живут селькупы?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64070C7-3837-4528-A0F8-EE084D934A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859" y="148018"/>
            <a:ext cx="4309505" cy="357568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1002D3-422C-4B39-8350-D4B51C4D44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859" y="4082460"/>
            <a:ext cx="3443634" cy="262752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182877-6423-4018-A2FB-AD3192354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37" y="1935859"/>
            <a:ext cx="4858672" cy="448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3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F47F8-E99C-4038-AD2E-35B15E095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4CA4FB-DC9E-4AF9-B123-040F5661F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761" y="178514"/>
            <a:ext cx="6951644" cy="15070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жилище       северных селькупов 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056572-9F68-4BB8-A314-3C9456B2E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227" y="1685581"/>
            <a:ext cx="8053329" cy="481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7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C186A9-8857-4A25-85B6-DB5931129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17BC1-65BC-4818-B0F1-030DA0257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0328" y="209320"/>
            <a:ext cx="9166032" cy="13771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жилище южных селькупов ?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E76AC6-E0B2-4328-AD07-50F812F30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153" y="1262062"/>
            <a:ext cx="7447403" cy="516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07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A16E06-1D13-45F7-BC03-9B063BD0C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76493F-304C-4EDA-9573-D24E6D88E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872" y="685801"/>
            <a:ext cx="7995740" cy="1684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языке говорят селькупы?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F1064D-161C-4DAE-8153-AD67BBAF0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815" y="1528235"/>
            <a:ext cx="6518313" cy="521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94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1718C2-CB0B-4523-B60F-E9A24965A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3497978"/>
            <a:ext cx="8534400" cy="24964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2CB48-FB7B-466A-BDE5-AF992C812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2853" y="384307"/>
            <a:ext cx="4406748" cy="2075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занимаются 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селькупы?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8C0791-651E-4C88-B4C6-AB78A02D2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13" y="285949"/>
            <a:ext cx="3529605" cy="23834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2ACDE7-465C-4654-9EC7-2B7E15152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736" y="141900"/>
            <a:ext cx="3669151" cy="25274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BB87525-66D6-4445-A887-680272F4B2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901" y="5347908"/>
            <a:ext cx="9420225" cy="12382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8EF60BC-A008-4451-81C8-09A15F255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901" y="2741612"/>
            <a:ext cx="93630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732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B6AF79-03D5-442A-9F44-29C867741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C6B81B-6F33-490A-8D50-D78D2966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90405"/>
            <a:ext cx="4273378" cy="74639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одеваются селькупы?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3E0ED2-1985-44F8-929C-DD1586BA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18" y="1373411"/>
            <a:ext cx="9948231" cy="526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1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735C4-E848-42C8-87AD-2686A267C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603966"/>
            <a:ext cx="8534400" cy="39043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099595-01E5-4B67-9E40-BCF9795C8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8194"/>
            <a:ext cx="6813868" cy="5225143"/>
          </a:xfrm>
        </p:spPr>
        <p:txBody>
          <a:bodyPr>
            <a:normAutofit fontScale="62500" lnSpcReduction="20000"/>
          </a:bodyPr>
          <a:lstStyle/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многонациональная страна, в которой живут большие и малые народы.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Селькупы – это коренной малочисленный самодийский народ Севера, проживающий в Западной Сибири (ЯНАО, Томская область, Красноярский край). Их самоназвание  переводится ,как таежный, лесной человек.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Чтобы познакомиться с каждым из них нужно хотя бы знать, как поздороваться…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узнаем ,как приветствуют друг друга селькупы: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СОМАЧЕЛЫ - ЗДРАВСТВУЙТЕ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СОМАКАРЕТ – ДОБРОЕ УТРО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СОМАЮТЕТ – ДОБРЫЙ ВЕЧЕР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Прощаться селькупы не любят, но если по другому никак, говорят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СОМАМЕТТЕ – ДО СВИДАНИЯ.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67068C-827D-4FEE-9F05-5EFD08628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1" y="248194"/>
            <a:ext cx="4441963" cy="614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7344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8F887-6AE3-4E4D-B0EF-DD6F843D8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506" y="3283028"/>
            <a:ext cx="8888106" cy="27113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188133-42B1-411A-8B9D-5DE5A067FA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1"/>
            <a:ext cx="6608954" cy="29938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</a:p>
          <a:p>
            <a:pPr marL="0" indent="0">
              <a:buNone/>
            </a:pPr>
            <a:r>
              <a:rPr lang="ru-RU" sz="5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одеваются      селькупы?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245C0B-E5B9-4B25-95EB-66E0A329B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692" y="108756"/>
            <a:ext cx="6484095" cy="662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2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BC4A69-3113-4366-A7F5-C8F8C393AE06}"/>
              </a:ext>
            </a:extLst>
          </p:cNvPr>
          <p:cNvSpPr/>
          <p:nvPr/>
        </p:nvSpPr>
        <p:spPr>
          <a:xfrm>
            <a:off x="473725" y="3244334"/>
            <a:ext cx="467115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</a:p>
          <a:p>
            <a:pPr algn="ctr"/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игры и увлечения  </a:t>
            </a: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6EFF7B-3EFF-4A73-B24B-5E40577B6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534" y="80682"/>
            <a:ext cx="6389783" cy="668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3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DCBF6-7218-4140-9930-0F3F0CC9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3D8062-5E1B-4E09-A43D-345B54EE3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180" y="685801"/>
            <a:ext cx="8447431" cy="16848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национальные 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блюда у селькупов?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ECD150-71E4-4BA5-9C81-5CBECAF8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16" y="4974229"/>
            <a:ext cx="10415876" cy="150706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DF08A9-D776-47A2-BE4E-D9578C351D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643" y="132202"/>
            <a:ext cx="4267161" cy="468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45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7A52A-35C9-4E8D-9D88-A19FFD734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451692" y="4883808"/>
            <a:ext cx="10620260" cy="17483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АРФА                                                                  БУБЕН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115035-F0AA-4013-AB6A-ACAF12736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282" y="685800"/>
            <a:ext cx="8381330" cy="20904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музыкальные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селькупов.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B45045-80F5-4C5B-B726-2968D852F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107" y="1222872"/>
            <a:ext cx="6199974" cy="40383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E91211-78CB-4891-AE61-5EEB19AFE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834" y="4558371"/>
            <a:ext cx="2668563" cy="22234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09F7B7-FD80-4171-8968-5E57AE5019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57" y="2512713"/>
            <a:ext cx="3170071" cy="300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3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91E88-8BCF-41A8-B255-B9271FCD5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8C0C7B-EEC0-468B-8C2B-E94B1340F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Селькупский фольклор богат и разнообразен. Это героические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песни,сказки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загадки, истории о подвигах предков.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популярный традиционный инструмент – это губная гармошка(варган) при помощи которой коренные жители создавали народные мелодии. Также селькупы играют на арфе. Оба этих инструмента  используют на юге.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севере всё гораздо проще: там аккомпанементом для любого музыкального произведения, чаще всего служит звук, издаваемый бубном шамана.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селькупы вырезали из кедра такие музыкальные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инструменты,как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пананьюх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кагабалыка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Последний похож по звучанию на балалайку, а первый - на арфу.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FB9FED-4E83-4BF8-BEF7-A3079D6C1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293" y="863602"/>
            <a:ext cx="3272008" cy="536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18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AF86E-4BEB-48C6-8FC9-56A472BE2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3696" y="4990641"/>
            <a:ext cx="4844916" cy="10037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955953-6CD4-43F8-B8B0-B4EA7B602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388" y="685801"/>
            <a:ext cx="8965224" cy="15070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17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7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 </a:t>
            </a:r>
          </a:p>
          <a:p>
            <a:pPr marL="0" indent="0">
              <a:buNone/>
            </a:pPr>
            <a:r>
              <a:rPr lang="ru-RU" sz="17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</a:t>
            </a:r>
          </a:p>
          <a:p>
            <a:pPr marL="0" indent="0">
              <a:buNone/>
            </a:pPr>
            <a:r>
              <a:rPr lang="ru-RU" sz="17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увлечения </a:t>
            </a:r>
          </a:p>
          <a:p>
            <a:pPr marL="0" indent="0">
              <a:buNone/>
            </a:pPr>
            <a:r>
              <a:rPr lang="ru-RU" sz="17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селькупов.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C83CAC-C732-4232-85DE-F581B0BE5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613" y="143218"/>
            <a:ext cx="6550955" cy="646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552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7FDD0-5D05-4209-917B-A86771760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A5487B-32E4-4ADA-A971-9FC5D39C5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3810" y="685801"/>
            <a:ext cx="8534400" cy="12604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    СЕЛЬКУПОВ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CB571-6508-46EE-8CE3-26EC24B7E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220" y="1946274"/>
            <a:ext cx="60769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7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101626-917B-4C8A-A755-424D02A47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168" y="1045493"/>
            <a:ext cx="4034087" cy="508259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079F66-91C0-4F4A-9C85-B9DB1E3F6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0" y="85053"/>
            <a:ext cx="5366215" cy="668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A1FE03-B8FB-4F82-8E44-345343AC5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6" y="174977"/>
            <a:ext cx="5018310" cy="63416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497D08-05E5-4820-BC12-D499EDF9A5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976" y="174977"/>
            <a:ext cx="5018310" cy="634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7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2271B8-A764-433E-8731-2D10A9C40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252" y="1143000"/>
            <a:ext cx="4226593" cy="45719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D3651A-CF61-4E0C-B725-F35867A2A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73" y="288498"/>
            <a:ext cx="5219088" cy="591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79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0EF9F0-B56E-4AFA-86AA-3CE1ABC62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11" y="0"/>
            <a:ext cx="6257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3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F84B9D-5AD0-4DDC-B9E5-C09B64121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1" y="141892"/>
            <a:ext cx="5230938" cy="657421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11C041-C4DB-4A93-B110-A4BDC2DE6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69" y="770021"/>
            <a:ext cx="6504410" cy="531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4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485BA-AD45-4E13-AAAD-256285FAB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4487332"/>
            <a:ext cx="10894517" cy="2007111"/>
          </a:xfrm>
        </p:spPr>
        <p:txBody>
          <a:bodyPr/>
          <a:lstStyle/>
          <a:p>
            <a:br>
              <a:rPr lang="ru-RU" dirty="0"/>
            </a:br>
            <a:br>
              <a:rPr lang="ru-RU" dirty="0"/>
            </a:br>
            <a:r>
              <a:rPr lang="ru-RU" dirty="0"/>
              <a:t>                </a:t>
            </a:r>
            <a:r>
              <a:rPr lang="ru-RU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1B35B6-E457-4A53-8BC1-EE5D0DF2D1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87" y="363557"/>
            <a:ext cx="6866817" cy="4935555"/>
          </a:xfrm>
        </p:spPr>
      </p:pic>
    </p:spTree>
    <p:extLst>
      <p:ext uri="{BB962C8B-B14F-4D97-AF65-F5344CB8AC3E}">
        <p14:creationId xmlns:p14="http://schemas.microsoft.com/office/powerpoint/2010/main" val="1703687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13C60AF-5DA7-4ABC-8DD2-DE791A538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504" y="0"/>
            <a:ext cx="6871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1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7A9448-DDE5-4E7C-9428-5C5E2C481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943" y="0"/>
            <a:ext cx="6626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00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72E871-E729-4A8D-8DCE-68FB71804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376" y="0"/>
            <a:ext cx="68971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3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DF233F-8536-4CE2-B9A3-7534DF0A3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685" y="0"/>
            <a:ext cx="6912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0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A6A6CE-3D5E-400A-9AF0-605E57F56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74" y="355293"/>
            <a:ext cx="11424491" cy="630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4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B7A52A-35C9-4E8D-9D88-A19FFD734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451692" y="4883808"/>
            <a:ext cx="10620260" cy="17483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АРФА                                                                  БУБЕН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115035-F0AA-4013-AB6A-ACAF12736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282" y="685800"/>
            <a:ext cx="8381330" cy="20904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Музыкальные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селькупов.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B45045-80F5-4C5B-B726-2968D852F7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107" y="1222872"/>
            <a:ext cx="6199974" cy="40383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E91211-78CB-4891-AE61-5EEB19AFE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834" y="4558371"/>
            <a:ext cx="2668563" cy="22234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09F7B7-FD80-4171-8968-5E57AE5019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57" y="2512713"/>
            <a:ext cx="3170071" cy="300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0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623</TotalTime>
  <Words>297</Words>
  <Application>Microsoft Office PowerPoint</Application>
  <PresentationFormat>Широкоэкранный</PresentationFormat>
  <Paragraphs>46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АРФА                                                                  БУБЕН</vt:lpstr>
      <vt:lpstr>Презентация PowerPoint</vt:lpstr>
      <vt:lpstr>Презентация PowerPoint</vt:lpstr>
      <vt:lpstr>Презентация PowerPoint</vt:lpstr>
      <vt:lpstr>           КАК Называется       этот     народ ? </vt:lpstr>
      <vt:lpstr>Где живут селькупы?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АРФА                                                                  БУБЕН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 гребелкина</dc:creator>
  <cp:lastModifiedBy>лена гребелкина</cp:lastModifiedBy>
  <cp:revision>6</cp:revision>
  <dcterms:created xsi:type="dcterms:W3CDTF">2026-04-05T10:22:30Z</dcterms:created>
  <dcterms:modified xsi:type="dcterms:W3CDTF">2026-04-05T20:53:55Z</dcterms:modified>
</cp:coreProperties>
</file>