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D2C8C9-8B43-4BCF-BE58-6F7FA4D4DA8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A0B8C6-7277-475B-9076-FBD897C218A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Мастер-класс «Объёмная аппликация»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Борисова Наталья Сергеевна, воспитатель МАДОУ «Детский сад п. Угловка» </a:t>
            </a:r>
            <a:r>
              <a:rPr lang="ru-RU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Новгородской области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214554"/>
            <a:ext cx="5873773" cy="4405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рассчитан на обучающихся старшего дошкольного возраста, начальных классов, педагогов и родителей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649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Назначение: подарок своими руками.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научить воспитанников изготавливать поделку из цветной бумаги и подручных материалов.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бросовый материал для изготовления интересных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поделок;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мелкую моторику рук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глазомер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художественный вкус,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аккуратность;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 к творчеству.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86766" cy="159340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Белая бумажная одноразовая тарелка; рамочка – квадрат из картона синего цвета 18х18 см с вырезанным по центру кругом диаметром 11 см; цветная бумага;                                                                                              картон чёрного цвета; гофрированная бумага красного, зелёного, белого цвета;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форме снежинок; простой карандаш; клей-карандаш; клей ПВА; ножницы. </a:t>
            </a:r>
          </a:p>
          <a:p>
            <a:endParaRPr lang="ru-RU" dirty="0"/>
          </a:p>
        </p:txBody>
      </p:sp>
      <p:pic>
        <p:nvPicPr>
          <p:cNvPr id="7" name="Содержимое 6" descr="IMG_70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71473" y="2786063"/>
            <a:ext cx="4453467" cy="334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102902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Середину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бумажной одноразовой тарелки обклеиваем бежевой бумагой, предварительно порванной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67196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цветной бумаги вырезаем детали домика (квадрат – домик, треугольник – крыша, прямоугольник – окно). Из чёрной бумаги вырезаем полоску – дорожка. Приклеиваем детали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тарелочке.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70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9672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IMG_70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2206228"/>
            <a:ext cx="4022725" cy="3017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80263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23360" cy="164307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зелёной гофрированной бумаги вырезаем три полоски 2х4 см. Складываем полоски в форме юбочки. Из подготовленных деталей составим изображение ёлочки. Закрепим детали на фоне клеем.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14290"/>
            <a:ext cx="4266278" cy="200026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Оформим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синюю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рамочку: 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белой бумаги вырезаем две одинаковые веточки. Из красной гофрированной бумаги подготовим небольшие кусочки, сминая их в шарик – это ягодки. Закрепим веточки и ягодки клеем на рамочку.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70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IMG_70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266278" cy="164307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красной гофрированной бумаги вырезаем квадрат 20х20 см. Сложим квадрат в форме круга. Подготовленная деталь - основание для фигурки снегиря.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67196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чёрного картона подготовим детали для хвостика, крылышка, головы и кружок равный диаметру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красного кружка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гофрированной бумаги.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709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6228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IMG_70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2206228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266278" cy="18573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Подготовленные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детали закрепим клеем на рамочку. Для глазика из небольшого кусочка белой гофрированной бумаги сделаем шарик. Приклеим глазик. Из оранжевой бумаги вырезаем клювик, приклеим его.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Снежинки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приклеим на рамочку.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38621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Края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белой бумажной тарелки смажем клеем ПВА и приклеим подготовленную нами декоративную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синюю рамочку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 снегирём.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70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IMG_70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962547"/>
            <a:ext cx="4022725" cy="30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Объёмная аппликация готова. МОЛОДЦЫ!</a:t>
            </a:r>
            <a:endParaRPr lang="ru-RU" dirty="0"/>
          </a:p>
        </p:txBody>
      </p:sp>
      <p:pic>
        <p:nvPicPr>
          <p:cNvPr id="9" name="Содержимое 8" descr="IMG_7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6400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363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Мастер-класс «Объёмная аппликация» Борисова Наталья Сергеевна, воспитатель МАДОУ «Детский сад п. Угловка» Окуловского района Новгородской области</vt:lpstr>
      <vt:lpstr>Мастер-класс рассчитан на обучающихся старшего дошкольного возраста, начальных классов, педагогов и родителей</vt:lpstr>
      <vt:lpstr>Инструменты и материалы</vt:lpstr>
      <vt:lpstr>Последовательность работы </vt:lpstr>
      <vt:lpstr>Последовательность работы </vt:lpstr>
      <vt:lpstr>Последовательность работы </vt:lpstr>
      <vt:lpstr>Последовательность работы </vt:lpstr>
      <vt:lpstr>Объёмная аппликация готова. 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Объёмная аппликация</dc:title>
  <dc:creator>Лариса Ивановна</dc:creator>
  <cp:lastModifiedBy>Лариса Ивановна</cp:lastModifiedBy>
  <cp:revision>5</cp:revision>
  <dcterms:created xsi:type="dcterms:W3CDTF">2017-01-17T06:04:19Z</dcterms:created>
  <dcterms:modified xsi:type="dcterms:W3CDTF">2017-01-17T06:53:03Z</dcterms:modified>
</cp:coreProperties>
</file>