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65" r:id="rId6"/>
    <p:sldId id="264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0B8"/>
    <a:srgbClr val="4635C5"/>
    <a:srgbClr val="E713DD"/>
    <a:srgbClr val="6600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AD2E-5C81-4F9C-B98D-59E3B77D7853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542E-375B-40AE-9437-E275FBD4C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61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65A6F1-DA14-4E16-B704-3CE78F61326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A122DC-CB4D-4C6C-8B7B-327F3BE64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Мастер-класс: работа над проектом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Your Mother Happy: </a:t>
            </a:r>
          </a:p>
          <a:p>
            <a:r>
              <a:rPr lang="en-US" dirty="0" smtClean="0"/>
              <a:t>Invent Your Holiday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15719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Турабова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О.Л.,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иностранного языка (английский),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«СОШ №59»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Способствовать развитию коммуникативных навыков и умений</a:t>
            </a:r>
          </a:p>
          <a:p>
            <a:r>
              <a:rPr lang="ru-RU" dirty="0" smtClean="0"/>
              <a:t>Стимулировать учащихся на приобретение дополнительных знаний по теме «Праздники»</a:t>
            </a:r>
          </a:p>
          <a:p>
            <a:r>
              <a:rPr lang="ru-RU" dirty="0" smtClean="0"/>
              <a:t>Формировать умения искать пути решения проблемы</a:t>
            </a:r>
          </a:p>
          <a:p>
            <a:r>
              <a:rPr lang="ru-RU" dirty="0" smtClean="0"/>
              <a:t>Развивать способности применять знания в жизненных ситуациях</a:t>
            </a:r>
          </a:p>
          <a:p>
            <a:r>
              <a:rPr lang="ru-RU" dirty="0" smtClean="0"/>
              <a:t>Развивать умения работать в сотрудничестве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484984"/>
          </a:xfrm>
        </p:spPr>
        <p:txBody>
          <a:bodyPr/>
          <a:lstStyle/>
          <a:p>
            <a:r>
              <a:rPr lang="ru-RU" dirty="0" smtClean="0"/>
              <a:t>Информационно-творческий</a:t>
            </a:r>
          </a:p>
          <a:p>
            <a:r>
              <a:rPr lang="ru-RU" dirty="0" smtClean="0"/>
              <a:t>По характеру координации – открытый</a:t>
            </a:r>
          </a:p>
          <a:p>
            <a:r>
              <a:rPr lang="ru-RU" dirty="0" smtClean="0"/>
              <a:t>По количеству учеников – групповой</a:t>
            </a:r>
          </a:p>
          <a:p>
            <a:r>
              <a:rPr lang="ru-RU" dirty="0" smtClean="0"/>
              <a:t>По продолжительности – среднесрочный</a:t>
            </a:r>
          </a:p>
          <a:p>
            <a:r>
              <a:rPr lang="ru-RU" dirty="0" smtClean="0"/>
              <a:t>По типу интеграции - </a:t>
            </a:r>
            <a:r>
              <a:rPr lang="ru-RU" dirty="0" err="1" smtClean="0"/>
              <a:t>межпредметный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над проектом: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Этап 1: запуск проекта (мотивация, </a:t>
            </a:r>
            <a:r>
              <a:rPr lang="ru-RU" dirty="0" err="1" smtClean="0"/>
              <a:t>целеполагание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Этап 2: разработка критериев защиты проекта;</a:t>
            </a:r>
          </a:p>
          <a:p>
            <a:r>
              <a:rPr lang="ru-RU" dirty="0" smtClean="0"/>
              <a:t>Этап 3: индивидуальная карта ученика;</a:t>
            </a:r>
          </a:p>
          <a:p>
            <a:r>
              <a:rPr lang="ru-RU" dirty="0" smtClean="0"/>
              <a:t>Этап 4: деление на группы и распределение обязанностей;</a:t>
            </a:r>
          </a:p>
          <a:p>
            <a:r>
              <a:rPr lang="ru-RU" dirty="0" smtClean="0"/>
              <a:t>Этап 5: планирование;</a:t>
            </a:r>
          </a:p>
          <a:p>
            <a:r>
              <a:rPr lang="ru-RU" dirty="0" smtClean="0"/>
              <a:t>Этап 6: выполнение проекта (выработка средств для выполнения проекта);</a:t>
            </a:r>
          </a:p>
          <a:p>
            <a:r>
              <a:rPr lang="ru-RU" dirty="0" smtClean="0"/>
              <a:t>Этап 7: презентация проекта;</a:t>
            </a:r>
          </a:p>
          <a:p>
            <a:r>
              <a:rPr lang="ru-RU" dirty="0" smtClean="0"/>
              <a:t>Этап 8: рефлексия;</a:t>
            </a:r>
          </a:p>
          <a:p>
            <a:r>
              <a:rPr lang="ru-RU" dirty="0" smtClean="0"/>
              <a:t>Этап 9: оценка проекта;</a:t>
            </a:r>
          </a:p>
          <a:p>
            <a:r>
              <a:rPr lang="ru-RU" dirty="0" smtClean="0"/>
              <a:t>Этап 10: подкрепление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1" y="1027517"/>
            <a:ext cx="2122106" cy="22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40224"/>
            <a:ext cx="2227684" cy="25247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4" y="3429000"/>
            <a:ext cx="3546225" cy="31965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55576" y="260648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Let’s add a new holiday!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-N50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84784"/>
            <a:ext cx="3887440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7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7633"/>
            <a:ext cx="3131840" cy="364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ердце 1"/>
          <p:cNvSpPr/>
          <p:nvPr/>
        </p:nvSpPr>
        <p:spPr>
          <a:xfrm>
            <a:off x="1151111" y="409690"/>
            <a:ext cx="2376265" cy="1965952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Invent a holiday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-N50\Desktop\colorful-calendar-2016-template-free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4311774" cy="594199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4887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73" y="1837741"/>
            <a:ext cx="3396319" cy="33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529561" cy="454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9038"/>
            <a:ext cx="2175693" cy="26289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332656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Make every day a holiday!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295" y="1244622"/>
            <a:ext cx="8292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In your performance you must mention: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The name of your holiday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its date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Something special on this day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Some pleasant words for your mother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And a hand-made surprise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Be creative, helpful and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responsible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Take an active part in team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work</a:t>
            </a:r>
            <a:endParaRPr lang="ru-RU" sz="36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8807"/>
            <a:ext cx="2263302" cy="23491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Criteria for projects: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7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03"/>
          <a:stretch>
            <a:fillRect/>
          </a:stretch>
        </p:blipFill>
        <p:spPr bwMode="auto">
          <a:xfrm>
            <a:off x="1835696" y="1844824"/>
            <a:ext cx="4536504" cy="4644126"/>
          </a:xfrm>
          <a:prstGeom prst="rect">
            <a:avLst/>
          </a:prstGeom>
          <a:noFill/>
          <a:ln w="57150">
            <a:solidFill>
              <a:srgbClr val="C010B8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What about your family events?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7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378</TotalTime>
  <Words>239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Мастер-класс: работа над проектом</vt:lpstr>
      <vt:lpstr>Цель проекта:</vt:lpstr>
      <vt:lpstr>Тип проекта:</vt:lpstr>
      <vt:lpstr>Этапы работы над проектом:</vt:lpstr>
      <vt:lpstr>Слайд 5</vt:lpstr>
      <vt:lpstr>Слайд 6</vt:lpstr>
      <vt:lpstr>Слайд 7</vt:lpstr>
      <vt:lpstr>Слайд 8</vt:lpstr>
      <vt:lpstr>Слайд 9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Лёня</cp:lastModifiedBy>
  <cp:revision>24</cp:revision>
  <dcterms:created xsi:type="dcterms:W3CDTF">2014-09-28T05:03:01Z</dcterms:created>
  <dcterms:modified xsi:type="dcterms:W3CDTF">2016-03-12T20:18:49Z</dcterms:modified>
</cp:coreProperties>
</file>