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56" r:id="rId2"/>
    <p:sldId id="257" r:id="rId3"/>
    <p:sldId id="258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67" r:id="rId13"/>
    <p:sldId id="292" r:id="rId14"/>
    <p:sldId id="268" r:id="rId15"/>
    <p:sldId id="269" r:id="rId16"/>
    <p:sldId id="270" r:id="rId17"/>
    <p:sldId id="293" r:id="rId18"/>
    <p:sldId id="274" r:id="rId19"/>
    <p:sldId id="29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5" r:id="rId30"/>
    <p:sldId id="296" r:id="rId31"/>
    <p:sldId id="299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8"/>
    <p:penClr>
      <a:srgbClr val="FF0000"/>
    </p:penClr>
  </p:showPr>
  <p:clrMru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157" autoAdjust="0"/>
    <p:restoredTop sz="94710" autoAdjust="0"/>
  </p:normalViewPr>
  <p:slideViewPr>
    <p:cSldViewPr>
      <p:cViewPr varScale="1">
        <p:scale>
          <a:sx n="78" d="100"/>
          <a:sy n="78" d="100"/>
        </p:scale>
        <p:origin x="-8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7AAE72E-32BD-4553-BB7A-B6D93BFB28E4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107AFD4-D393-4A1D-857B-2622C7AB9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B930F0-4D6B-410B-A5DA-838F27D6364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30D20-84A6-44D1-AD39-69ED80480C3D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DAC14-C24D-4C43-B533-0285BC920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F0191-D316-428E-A31E-C5625671F87F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6D946-C2BA-4F00-B1F7-A3C3D1935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EF1D-FC07-4677-978D-639A07ACEBC2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4F37C-D7DE-4341-BB79-A38285776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1431A-F799-42BA-B630-CE2E617E42AE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EF41A-AF03-4959-BA7E-8C1A86485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30B3F-762C-4A28-87E4-3EA78760BA45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F634B-38AD-4567-BC05-F138CE459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0F26B-4D58-4F6D-9426-E7CDC543AE66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98BAF-A14A-4C18-AC24-DD883E7AA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6DCE-A041-49CE-99C4-26F19C47F31A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9A3FF-9E62-47E2-A811-7D382E98F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13358-BDF6-48DC-93E9-0DC1BDFD24B6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AE36B-C38A-4973-937A-EA77A8652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243A9-59E2-4533-B4C9-2556D860AAA2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CB809-944C-45E2-BA63-37962E6CD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71582-D243-40AD-AE28-7F2391F18517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5529D-3F44-4953-95CA-4A06CC39B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7F4A-A171-42FC-A531-9CF5C9E48BC8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55007-6C83-46B1-B321-12D1EAB9E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3F6E61-2E17-4718-BC45-9E616A1BE022}" type="datetimeFigureOut">
              <a:rPr lang="ru-RU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141338-552A-4945-B30B-BC1A95DFF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22" r:id="rId9"/>
    <p:sldLayoutId id="2147483713" r:id="rId10"/>
    <p:sldLayoutId id="2147483712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557338"/>
            <a:ext cx="4176713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84785"/>
            <a:ext cx="7772400" cy="122413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проект: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275" y="3284538"/>
            <a:ext cx="5007005" cy="2354262"/>
          </a:xfrm>
        </p:spPr>
        <p:txBody>
          <a:bodyPr>
            <a:normAutofit/>
          </a:bodyPr>
          <a:lstStyle/>
          <a:p>
            <a:pPr marR="0"/>
            <a:r>
              <a:rPr lang="ru-RU" sz="4800" b="1" i="1" dirty="0" smtClean="0">
                <a:solidFill>
                  <a:srgbClr val="FFC000"/>
                </a:solidFill>
                <a:latin typeface="Monotype Corsiva" pitchFamily="66" charset="0"/>
              </a:rPr>
              <a:t>«Мы со спортом дружим»</a:t>
            </a:r>
          </a:p>
          <a:p>
            <a:pPr marR="0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(старшая группа)</a:t>
            </a:r>
          </a:p>
        </p:txBody>
      </p:sp>
    </p:spTree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3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Социально- коммуникативное развитие: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Дидактические игры: «Собери картинку», «Виды спорта», лото «Спортсмен».</a:t>
            </a:r>
          </a:p>
          <a:p>
            <a:pPr lvl="0"/>
            <a:r>
              <a:rPr lang="ru-RU" dirty="0" err="1" smtClean="0"/>
              <a:t>Пазлы</a:t>
            </a:r>
            <a:r>
              <a:rPr lang="ru-RU" dirty="0" smtClean="0"/>
              <a:t> «Виды спорта».</a:t>
            </a:r>
          </a:p>
          <a:p>
            <a:pPr lvl="0"/>
            <a:r>
              <a:rPr lang="ru-RU" dirty="0" smtClean="0"/>
              <a:t>Сюжетно – ролевые игры  «Семья», «Оказание первой помощи спортсмену при ушибе».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Asus\Desktop\лена\1424505929_2015-02-21_1104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714487"/>
            <a:ext cx="3571873" cy="4257687"/>
          </a:xfrm>
          <a:prstGeom prst="rect">
            <a:avLst/>
          </a:prstGeom>
          <a:noFill/>
        </p:spPr>
      </p:pic>
      <p:pic>
        <p:nvPicPr>
          <p:cNvPr id="47107" name="Picture 3" descr="C:\Users\Asus\Desktop\лена\f8e03fee9b11ac5698caa8424f7b0cd4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357298"/>
            <a:ext cx="3429024" cy="4191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Составления рассказа из личного опыта 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Мой любимый вид спорта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Заучивание стихов на данную тему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2205038"/>
            <a:ext cx="4248150" cy="3887787"/>
          </a:xfrm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5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475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Художественно-эстетическое развитие: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Слушание и исполнение  песен о спорте.</a:t>
            </a:r>
          </a:p>
          <a:p>
            <a:pPr lvl="0"/>
            <a:r>
              <a:rPr lang="ru-RU" dirty="0" smtClean="0"/>
              <a:t>Рисование «Мы любим спорт», «Олимпийский </a:t>
            </a:r>
            <a:r>
              <a:rPr lang="ru-RU" dirty="0" err="1" smtClean="0"/>
              <a:t>Чебурашка</a:t>
            </a:r>
            <a:r>
              <a:rPr lang="ru-RU" dirty="0" smtClean="0"/>
              <a:t>»; лепка «Лыжник», «Мой любимый вид спорта».</a:t>
            </a:r>
          </a:p>
          <a:p>
            <a:pPr lvl="0"/>
            <a:r>
              <a:rPr lang="ru-RU" dirty="0" smtClean="0"/>
              <a:t>Работа с раскрасками «Виды спорта».</a:t>
            </a:r>
          </a:p>
          <a:p>
            <a:pPr lvl="0"/>
            <a:r>
              <a:rPr lang="ru-RU" dirty="0" smtClean="0"/>
              <a:t>Изготовление фигурок для макета «Спортивный городок».</a:t>
            </a:r>
          </a:p>
          <a:p>
            <a:pPr lvl="0"/>
            <a:r>
              <a:rPr lang="ru-RU" dirty="0" smtClean="0"/>
              <a:t> Знакомство с музыкальными энциклопедиями «Спортсмен».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730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9750" y="617538"/>
            <a:ext cx="80645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Художественно-продуктивная деятельность</a:t>
            </a:r>
            <a:r>
              <a:rPr lang="ru-RU" b="1">
                <a:latin typeface="Constantia" pitchFamily="18" charset="0"/>
              </a:rPr>
              <a:t>.</a:t>
            </a:r>
            <a:endParaRPr lang="ru-RU">
              <a:latin typeface="Constantia" pitchFamily="18" charset="0"/>
            </a:endParaRPr>
          </a:p>
          <a:p>
            <a:pPr algn="ctr"/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i="1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Рисование </a:t>
            </a:r>
            <a:r>
              <a:rPr lang="ru-RU" sz="4000" i="1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«Мы </a:t>
            </a:r>
            <a:r>
              <a:rPr lang="ru-RU" sz="4000" i="1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любим спорт»</a:t>
            </a:r>
            <a:endParaRPr lang="ru-RU" sz="4000" i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674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89138"/>
            <a:ext cx="777716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3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052513"/>
            <a:ext cx="6265862" cy="4897437"/>
          </a:xfrm>
        </p:spPr>
      </p:pic>
    </p:spTree>
  </p:cSld>
  <p:clrMapOvr>
    <a:masterClrMapping/>
  </p:clrMapOvr>
  <p:transition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Физическое развитие: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Детское радио «Утренняя гимнастика на улице».</a:t>
            </a:r>
          </a:p>
          <a:p>
            <a:pPr lvl="0"/>
            <a:r>
              <a:rPr lang="ru-RU" dirty="0" smtClean="0"/>
              <a:t>Спортивные игры (футбол, баскетбол, волейбол).</a:t>
            </a:r>
          </a:p>
          <a:p>
            <a:pPr lvl="0"/>
            <a:r>
              <a:rPr lang="ru-RU" dirty="0" smtClean="0"/>
              <a:t>Подвижные игры «</a:t>
            </a:r>
            <a:r>
              <a:rPr lang="ru-RU" dirty="0" err="1" smtClean="0"/>
              <a:t>Совушка</a:t>
            </a:r>
            <a:r>
              <a:rPr lang="ru-RU" dirty="0" smtClean="0"/>
              <a:t>- сова», «День – ночь», «Мячик кверху», «Выбивало», «</a:t>
            </a:r>
            <a:r>
              <a:rPr lang="ru-RU" dirty="0" err="1" smtClean="0"/>
              <a:t>Колдунчики</a:t>
            </a:r>
            <a:r>
              <a:rPr lang="ru-RU" dirty="0" smtClean="0"/>
              <a:t>», «Попади в цель», «Жмурки».</a:t>
            </a:r>
          </a:p>
          <a:p>
            <a:pPr lvl="0"/>
            <a:r>
              <a:rPr lang="ru-RU" dirty="0" smtClean="0"/>
              <a:t>Игры малой подвижности «Найди и промолчи», «Прятки».</a:t>
            </a:r>
          </a:p>
          <a:p>
            <a:pPr lvl="0"/>
            <a:r>
              <a:rPr lang="ru-RU" dirty="0" smtClean="0"/>
              <a:t>Занятия по профилактике плоскостопия.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плоскостопия.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484313"/>
            <a:ext cx="3887788" cy="31686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2205038"/>
            <a:ext cx="45370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Утренняя гимнастика на улице</a:t>
            </a:r>
            <a:endParaRPr lang="ru-RU" dirty="0"/>
          </a:p>
        </p:txBody>
      </p:sp>
      <p:pic>
        <p:nvPicPr>
          <p:cNvPr id="48130" name="Picture 2" descr="C:\Users\Asus\Desktop\лена\solnish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935163"/>
            <a:ext cx="2857520" cy="4389437"/>
          </a:xfrm>
          <a:prstGeom prst="rect">
            <a:avLst/>
          </a:prstGeom>
          <a:noFill/>
        </p:spPr>
      </p:pic>
      <p:pic>
        <p:nvPicPr>
          <p:cNvPr id="48131" name="Picture 3" descr="C:\Users\Asus\Desktop\лена\orig_0ea587bde2f30c6acc8f6fc31bc26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571612"/>
            <a:ext cx="3643318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3357563"/>
            <a:ext cx="21605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rot="21106367">
            <a:off x="1040220" y="627772"/>
            <a:ext cx="7407275" cy="5839376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познавательный-оздоровительный</a:t>
            </a:r>
            <a:endParaRPr lang="ru-RU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краткосрочный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воспитатель, дети, родители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муз.рук-ль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инструктор по физической культуре.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области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Познавательно-речевое развитие;</a:t>
            </a:r>
          </a:p>
          <a:p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Речевое развитие;</a:t>
            </a:r>
          </a:p>
          <a:p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Физическое развитие.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Составила: Виноградова Е.Н.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</p:txBody>
      </p:sp>
    </p:spTree>
  </p:cSld>
  <p:clrMapOvr>
    <a:masterClrMapping/>
  </p:clrMapOvr>
  <p:transition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после сна</a:t>
            </a:r>
            <a:endParaRPr lang="ru-RU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997200"/>
            <a:ext cx="3527425" cy="34718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484313"/>
            <a:ext cx="460851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кольцебросом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924175"/>
            <a:ext cx="32416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1628775"/>
            <a:ext cx="489426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5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5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Игры с мячами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49500"/>
            <a:ext cx="4038600" cy="33035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49500"/>
            <a:ext cx="4038600" cy="3303588"/>
          </a:xfrm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на скакалке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247" t="195" r="16081" b="2"/>
          <a:stretch>
            <a:fillRect/>
          </a:stretch>
        </p:blipFill>
        <p:spPr>
          <a:xfrm>
            <a:off x="2484438" y="1412875"/>
            <a:ext cx="4333875" cy="4911725"/>
          </a:xfrm>
        </p:spPr>
      </p:pic>
    </p:spTree>
  </p:cSld>
  <p:clrMapOvr>
    <a:masterClrMapping/>
  </p:clrMapOvr>
  <p:transition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6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6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6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6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Игра с кеглями</a:t>
            </a:r>
            <a:endParaRPr lang="ru-RU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3" t="604" r="-587" b="-612"/>
          <a:stretch>
            <a:fillRect/>
          </a:stretch>
        </p:blipFill>
        <p:spPr>
          <a:xfrm>
            <a:off x="1225550" y="1555750"/>
            <a:ext cx="6659563" cy="4768850"/>
          </a:xfrm>
        </p:spPr>
      </p:pic>
    </p:spTree>
  </p:cSld>
  <p:clrMapOvr>
    <a:masterClrMapping/>
  </p:clrMapOvr>
  <p:transition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25"/>
          </a:xfrm>
        </p:spPr>
        <p:txBody>
          <a:bodyPr/>
          <a:lstStyle/>
          <a:p>
            <a:pPr algn="ctr"/>
            <a:r>
              <a:rPr lang="ru-RU" b="1" smtClean="0">
                <a:latin typeface="Monotype Corsiva" pitchFamily="66" charset="0"/>
              </a:rPr>
              <a:t>Игра в боулинг</a:t>
            </a:r>
          </a:p>
        </p:txBody>
      </p:sp>
      <p:pic>
        <p:nvPicPr>
          <p:cNvPr id="39938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ctr"/>
            <a:r>
              <a:rPr lang="ru-RU" b="1" smtClean="0">
                <a:latin typeface="Monotype Corsiva" pitchFamily="66" charset="0"/>
              </a:rPr>
              <a:t>Занятия на велотренажере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33" t="221" r="-333" b="-221"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Игра в </a:t>
            </a:r>
            <a:r>
              <a:rPr lang="ru-RU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аэрохоккей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6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быть здоровыми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428760"/>
          </a:xfrm>
        </p:spPr>
        <p:txBody>
          <a:bodyPr/>
          <a:lstStyle/>
          <a:p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5400" i="1" dirty="0" smtClean="0"/>
              <a:t>Итоговое мероприятие с родителями.</a:t>
            </a:r>
            <a:endParaRPr lang="ru-RU" sz="4000" i="1" dirty="0"/>
          </a:p>
        </p:txBody>
      </p:sp>
      <p:pic>
        <p:nvPicPr>
          <p:cNvPr id="1027" name="Picture 3" descr="C:\Users\Asus\Desktop\лена\FmUyA9Tj2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643181"/>
            <a:ext cx="5143536" cy="3645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sz="3600" b="1" i="1" dirty="0">
                <a:latin typeface="Monotype Corsiva" panose="03010101010201010101" pitchFamily="66" charset="0"/>
              </a:rPr>
              <a:t>Цель: прививать детям любовь к спорту, желание вести активный образ жизни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18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6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46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90" decel="50000">
                                          <p:stCondLst>
                                            <p:cond delay="118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46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46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6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90" decel="50000">
                                          <p:stCondLst>
                                            <p:cond delay="32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/>
          <a:lstStyle/>
          <a:p>
            <a:r>
              <a:rPr lang="ru-RU" dirty="0" smtClean="0"/>
              <a:t>Спортивное развлечение</a:t>
            </a:r>
            <a:br>
              <a:rPr lang="ru-RU" dirty="0" smtClean="0"/>
            </a:br>
            <a:r>
              <a:rPr lang="ru-RU" dirty="0" smtClean="0"/>
              <a:t>« Мы со спортом дружим»</a:t>
            </a:r>
            <a:endParaRPr lang="ru-RU" dirty="0"/>
          </a:p>
        </p:txBody>
      </p:sp>
      <p:pic>
        <p:nvPicPr>
          <p:cNvPr id="2050" name="Picture 2" descr="C:\Users\Asus\Desktop\лена\cTe4dvCFQT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71679"/>
            <a:ext cx="3095620" cy="3500461"/>
          </a:xfrm>
          <a:prstGeom prst="rect">
            <a:avLst/>
          </a:prstGeom>
          <a:noFill/>
        </p:spPr>
      </p:pic>
      <p:pic>
        <p:nvPicPr>
          <p:cNvPr id="2051" name="Picture 3" descr="C:\Users\Asus\Desktop\лена\nMJuKdFFcX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071678"/>
            <a:ext cx="4357718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1428736"/>
            <a:ext cx="6619892" cy="2428892"/>
          </a:xfrm>
        </p:spPr>
        <p:txBody>
          <a:bodyPr>
            <a:normAutofit/>
          </a:bodyPr>
          <a:lstStyle/>
          <a:p>
            <a:r>
              <a:rPr lang="ru-RU" sz="7200" i="1" dirty="0" smtClean="0"/>
              <a:t>Спасибо за внимание!</a:t>
            </a:r>
            <a:endParaRPr lang="ru-RU" sz="72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i="1" u="sng" dirty="0" smtClean="0">
                <a:solidFill>
                  <a:schemeClr val="accent2"/>
                </a:solidFill>
              </a:rPr>
              <a:t>Для детей</a:t>
            </a:r>
            <a:r>
              <a:rPr lang="ru-RU" i="1" u="sng" dirty="0" smtClean="0"/>
              <a:t>:</a:t>
            </a:r>
            <a:endParaRPr lang="ru-RU" dirty="0" smtClean="0"/>
          </a:p>
          <a:p>
            <a:pPr lvl="0"/>
            <a:r>
              <a:rPr lang="ru-RU" dirty="0" smtClean="0"/>
              <a:t>Сохранять и укреплять физическое и психическое здоровье детей.</a:t>
            </a:r>
          </a:p>
          <a:p>
            <a:pPr lvl="0"/>
            <a:r>
              <a:rPr lang="ru-RU" dirty="0" smtClean="0"/>
              <a:t>Формировать начальные представления о здоровом образе жизни и потребности в нём.</a:t>
            </a:r>
          </a:p>
          <a:p>
            <a:pPr lvl="0"/>
            <a:r>
              <a:rPr lang="ru-RU" dirty="0" smtClean="0"/>
              <a:t>Формировать интерес  к физической культуре и спорту.</a:t>
            </a:r>
          </a:p>
          <a:p>
            <a:pPr lvl="0"/>
            <a:r>
              <a:rPr lang="ru-RU" dirty="0" smtClean="0"/>
              <a:t>Продолжать развивать основные группы мышц.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Для педагогов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Создать положительный эмоциональный настрой от совместной деятельности с детьми (спортивные занятия, утренняя гимнастика, спортивный праздник).</a:t>
            </a:r>
          </a:p>
          <a:p>
            <a:endParaRPr lang="ru-RU" dirty="0" smtClean="0"/>
          </a:p>
          <a:p>
            <a:r>
              <a:rPr lang="ru-RU" dirty="0" smtClean="0"/>
              <a:t>2.  Создать условия для взаимодействия с родителями (законными представителями) по вопросу укрепления и сохранения здоровья воспитанников.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родителей: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Расширение компетентности в вопросах здорового образа жизни.</a:t>
            </a:r>
          </a:p>
          <a:p>
            <a:r>
              <a:rPr lang="ru-RU" dirty="0" smtClean="0"/>
              <a:t>	</a:t>
            </a:r>
          </a:p>
          <a:p>
            <a:r>
              <a:rPr lang="ru-RU" dirty="0" smtClean="0"/>
              <a:t>Итоговое мероприятие: спортивное развлечение с родителями «Мы со спортом дружим, спорт нам  очень  нужен», презентация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9246"/>
          </a:xfrm>
        </p:spPr>
        <p:txBody>
          <a:bodyPr/>
          <a:lstStyle/>
          <a:p>
            <a:r>
              <a:rPr lang="ru-RU" dirty="0" smtClean="0"/>
              <a:t>Интеграция содержания образовательных областей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565671"/>
          </a:xfrm>
        </p:spPr>
        <p:txBody>
          <a:bodyPr/>
          <a:lstStyle/>
          <a:p>
            <a:pPr>
              <a:buNone/>
            </a:pPr>
            <a:r>
              <a:rPr lang="ru-RU" sz="2800" b="1" i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Позновательное</a:t>
            </a:r>
            <a:r>
              <a:rPr lang="ru-RU" sz="28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развитие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1.Знакомство с организмом человека, его потребности в движении.</a:t>
            </a:r>
          </a:p>
          <a:p>
            <a:r>
              <a:rPr lang="ru-RU" sz="2000" dirty="0" smtClean="0"/>
              <a:t>2. Знакомство с различными видами спорта, их особенностями.</a:t>
            </a:r>
          </a:p>
          <a:p>
            <a:r>
              <a:rPr lang="ru-RU" sz="2000" dirty="0" smtClean="0"/>
              <a:t>3. Просмотр мультфильма «Азбука здоровья».</a:t>
            </a:r>
          </a:p>
          <a:p>
            <a:r>
              <a:rPr lang="ru-RU" sz="2000" dirty="0" smtClean="0"/>
              <a:t>4. Просмотр видеосюжетов о пользе спорта.</a:t>
            </a:r>
          </a:p>
          <a:p>
            <a:r>
              <a:rPr lang="ru-RU" sz="2000" dirty="0" smtClean="0"/>
              <a:t>5. Обсуждение ситуаций «Оказание первой помощи при ушибе, растяжении во время занятий спортом», «Правила безопасности в бассейне».</a:t>
            </a:r>
          </a:p>
          <a:p>
            <a:r>
              <a:rPr lang="ru-RU" sz="2000" dirty="0" smtClean="0"/>
              <a:t>Тематические экскурсии:</a:t>
            </a:r>
          </a:p>
          <a:p>
            <a:r>
              <a:rPr lang="ru-RU" sz="2000" dirty="0" smtClean="0"/>
              <a:t>- в СДЮШ «Богатырь»;</a:t>
            </a:r>
          </a:p>
          <a:p>
            <a:r>
              <a:rPr lang="ru-RU" sz="2000" dirty="0" smtClean="0"/>
              <a:t>- стадион «</a:t>
            </a:r>
            <a:r>
              <a:rPr lang="ru-RU" sz="2000" dirty="0" err="1" smtClean="0"/>
              <a:t>Кировец</a:t>
            </a:r>
            <a:r>
              <a:rPr lang="ru-RU" sz="2000" dirty="0" smtClean="0"/>
              <a:t>»;</a:t>
            </a:r>
          </a:p>
          <a:p>
            <a:r>
              <a:rPr lang="ru-RU" sz="2000" dirty="0" smtClean="0"/>
              <a:t>- в СОШ №9, №8;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Тематические экскурсии.</a:t>
            </a:r>
            <a:endParaRPr lang="ru-RU" dirty="0"/>
          </a:p>
        </p:txBody>
      </p:sp>
      <p:pic>
        <p:nvPicPr>
          <p:cNvPr id="45058" name="Picture 2" descr="C:\Users\Asus\Desktop\лена\Wu5VJIQuTt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00241"/>
            <a:ext cx="3024182" cy="3429023"/>
          </a:xfrm>
          <a:prstGeom prst="rect">
            <a:avLst/>
          </a:prstGeom>
          <a:noFill/>
        </p:spPr>
      </p:pic>
      <p:pic>
        <p:nvPicPr>
          <p:cNvPr id="45059" name="Picture 3" descr="C:\Users\Asus\Desktop\лена\kg2FOhPtuM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000240"/>
            <a:ext cx="2643206" cy="3476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Asus\Desktop\лена\6uDiJFaOR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3381372" cy="4071966"/>
          </a:xfrm>
          <a:prstGeom prst="rect">
            <a:avLst/>
          </a:prstGeom>
          <a:noFill/>
        </p:spPr>
      </p:pic>
      <p:pic>
        <p:nvPicPr>
          <p:cNvPr id="46083" name="Picture 3" descr="C:\Users\Asus\Desktop\лена\ikaWcPTlaTY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5860"/>
            <a:ext cx="4000528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400</TotalTime>
  <Words>467</Words>
  <Application>Microsoft Office PowerPoint</Application>
  <PresentationFormat>Экран (4:3)</PresentationFormat>
  <Paragraphs>81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Краткосрочный проект:</vt:lpstr>
      <vt:lpstr>Слайд 2</vt:lpstr>
      <vt:lpstr>. Цель: прививать детям любовь к спорту, желание вести активный образ жизни</vt:lpstr>
      <vt:lpstr>Задачи:</vt:lpstr>
      <vt:lpstr>Для педагогов:</vt:lpstr>
      <vt:lpstr>Для родителей:</vt:lpstr>
      <vt:lpstr>Интеграция содержания образовательных областей</vt:lpstr>
      <vt:lpstr>Тематические экскурсии.</vt:lpstr>
      <vt:lpstr>Слайд 9</vt:lpstr>
      <vt:lpstr>Социально- коммуникативное развитие:</vt:lpstr>
      <vt:lpstr>Слайд 11</vt:lpstr>
      <vt:lpstr>Речевое развитие</vt:lpstr>
      <vt:lpstr>Художественно-эстетическое развитие:</vt:lpstr>
      <vt:lpstr>Слайд 14</vt:lpstr>
      <vt:lpstr>Рисование «Мы любим спорт»</vt:lpstr>
      <vt:lpstr>Слайд 16</vt:lpstr>
      <vt:lpstr>Физическое развитие:</vt:lpstr>
      <vt:lpstr>Профилактика плоскостопия.</vt:lpstr>
      <vt:lpstr>Утренняя гимнастика на улице</vt:lpstr>
      <vt:lpstr>Гимнастика после сна</vt:lpstr>
      <vt:lpstr>Игры с кольцебросом</vt:lpstr>
      <vt:lpstr>Игры с мячами</vt:lpstr>
      <vt:lpstr>Прыжки на скакалке</vt:lpstr>
      <vt:lpstr>Игра с кеглями</vt:lpstr>
      <vt:lpstr>Игра в боулинг</vt:lpstr>
      <vt:lpstr>Занятия на велотренажере</vt:lpstr>
      <vt:lpstr>Игра в аэрохоккей</vt:lpstr>
      <vt:lpstr>Чтобы быть здоровыми</vt:lpstr>
      <vt:lpstr>  Итоговое мероприятие с родителями.</vt:lpstr>
      <vt:lpstr>Спортивное развлечение « Мы со спортом дружим»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проект:</dc:title>
  <dc:creator>Пользователь</dc:creator>
  <cp:lastModifiedBy>Admin</cp:lastModifiedBy>
  <cp:revision>39</cp:revision>
  <dcterms:created xsi:type="dcterms:W3CDTF">2014-11-11T17:02:20Z</dcterms:created>
  <dcterms:modified xsi:type="dcterms:W3CDTF">2017-11-11T10:17:21Z</dcterms:modified>
</cp:coreProperties>
</file>