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6" r:id="rId6"/>
    <p:sldId id="260" r:id="rId7"/>
    <p:sldId id="261" r:id="rId8"/>
    <p:sldId id="267" r:id="rId9"/>
    <p:sldId id="259" r:id="rId10"/>
    <p:sldId id="269" r:id="rId11"/>
    <p:sldId id="258" r:id="rId12"/>
    <p:sldId id="270" r:id="rId13"/>
    <p:sldId id="264" r:id="rId14"/>
    <p:sldId id="271" r:id="rId15"/>
    <p:sldId id="27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99330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926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Segoe Print" pitchFamily="2" charset="0"/>
              </a:rPr>
              <a:t>ВИКТОРИНА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Segoe Print" pitchFamily="2" charset="0"/>
              </a:rPr>
              <a:t>"ХРАМЫ МУРМАНСКОЙ ѺБЛАСТИ" </a:t>
            </a:r>
            <a:endParaRPr lang="ru-RU" sz="3200" b="1" dirty="0">
              <a:solidFill>
                <a:srgbClr val="800000"/>
              </a:solidFill>
              <a:latin typeface="Segoe Print" pitchFamily="2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15716" y="2104408"/>
            <a:ext cx="5112568" cy="4636960"/>
            <a:chOff x="1835696" y="2104408"/>
            <a:chExt cx="5112568" cy="4636960"/>
          </a:xfrm>
        </p:grpSpPr>
        <p:pic>
          <p:nvPicPr>
            <p:cNvPr id="16390" name="Picture 6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2104408"/>
              <a:ext cx="5112568" cy="4636960"/>
            </a:xfrm>
            <a:prstGeom prst="rect">
              <a:avLst/>
            </a:prstGeom>
            <a:noFill/>
          </p:spPr>
        </p:pic>
        <p:pic>
          <p:nvPicPr>
            <p:cNvPr id="7" name="Picture 2" descr="http://www.russia-open.com/files/2607/0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33" t="2599" r="34087" b="6401"/>
            <a:stretch/>
          </p:blipFill>
          <p:spPr bwMode="auto">
            <a:xfrm>
              <a:off x="2249742" y="2348880"/>
              <a:ext cx="4284476" cy="41764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Блок-схема: альтернативный процесс 15"/>
          <p:cNvSpPr/>
          <p:nvPr/>
        </p:nvSpPr>
        <p:spPr>
          <a:xfrm>
            <a:off x="7452320" y="5877272"/>
            <a:ext cx="1512168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800000"/>
                </a:solidFill>
                <a:latin typeface="Bookman Old Style" pitchFamily="18" charset="0"/>
              </a:rPr>
              <a:t>Автор: воспитатель МБДОУ № 48 </a:t>
            </a:r>
          </a:p>
          <a:p>
            <a:pPr algn="ctr"/>
            <a:r>
              <a:rPr lang="ru-RU" sz="1100" dirty="0" smtClean="0">
                <a:solidFill>
                  <a:srgbClr val="800000"/>
                </a:solidFill>
                <a:latin typeface="Bookman Old Style" pitchFamily="18" charset="0"/>
              </a:rPr>
              <a:t>г. Апатиты</a:t>
            </a:r>
          </a:p>
          <a:p>
            <a:pPr algn="ctr"/>
            <a:r>
              <a:rPr lang="ru-RU" sz="1100" dirty="0" smtClean="0">
                <a:solidFill>
                  <a:srgbClr val="800000"/>
                </a:solidFill>
                <a:latin typeface="Bookman Old Style" pitchFamily="18" charset="0"/>
              </a:rPr>
              <a:t>Баева О.В.</a:t>
            </a:r>
            <a:endParaRPr lang="ru-RU" sz="11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честь какого  святого Кольской земли назван этот храм?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артинки по запросу Храм преподобного Трифона Печенгского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536504" cy="3528392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5220072" y="1556792"/>
            <a:ext cx="3096344" cy="576064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</a:rPr>
              <a:t>ПРП. ФЕОДОРИТА КОЛЬСКОГО</a:t>
            </a:r>
            <a:endParaRPr lang="ru-RU" sz="1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220072" y="2564904"/>
            <a:ext cx="3096344" cy="576064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</a:rPr>
              <a:t>ПРП. ВАРЛААМА КЕРЕТСКОГО</a:t>
            </a:r>
            <a:endParaRPr lang="ru-RU" sz="1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8" name="Пятиугольник 7">
            <a:hlinkClick r:id="rId4" action="ppaction://hlinksldjump"/>
          </p:cNvPr>
          <p:cNvSpPr/>
          <p:nvPr/>
        </p:nvSpPr>
        <p:spPr>
          <a:xfrm>
            <a:off x="5220072" y="3645024"/>
            <a:ext cx="3096344" cy="576064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</a:rPr>
              <a:t>ПРП. ТРИФОНА ПЕЧЕНГСКОГО</a:t>
            </a:r>
            <a:endParaRPr lang="ru-RU" sz="1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4QAqRXhpZgAASUkqAAgAAAABADEBAgAHAAAAGgAAAAAAAABHb29nbGUAAP/bAIQAAwICCw4ICg4NCAoKCgoLCgoICgoNCgoLCAoNCggKDQoKCA0KCAoKCgoKCAoKCwoKCggKCgsICA0NCgoNCggKCAEDBAQGBQYKBgYKDw4LDQ8ODw0PDhAPDRAPDw0PDw8NDxAODQ8PDQ0NDw0NDQ0NDQ8NDw0PDQ0NDQ0NDQ0PDQ0N/8AAEQgAYgCUAwERAAIRAQMRAf/EAB0AAAICAwEBAQAAAAAAAAAAAAUGAwQCBwgACQH/xABHEAACAQIEAwUEBgYIBAcAAAABAhEDIQAEEjEFBhMHIkFRYTJxgZEIQqGxwfAUFSNDgtEWMzRSU3Lh8SSSsuIJF1Ric5PS/8QAGwEAAgMBAQEAAAAAAAAAAAAAAgMBBAUABgf/xAA1EQABAwIEAwYGAgICAwAAAAABAAIRAyEEEjFBBVFhE3GBkaHwFCKxwdHhMlIVQgbxI5Ki/9oADAMBAAIRAxEAPwBUzvGwP3TCZg7qfUNtH3Y+pMwU6OC8c/ExsoXzMrMMgtLXgfG3x88NbSLXRr0SnPzCdEp8W4CzVANIKkEUnkEXkxqgTt7JNvAjGxSqtayRruPf1VB7TMeSpZLlhWQrrCOATDTcjwBG0+uq/uw51ctdMSEprA60wUKq8MKtcA/aDPkfzfFxrg8SEk21Vf8ARsMS8ylpZe+IIUAp85R57NJ1OqowXZZUBSAIju+MaTF4JvvOViMH2oIgK3SxJpnUrYVHtnFfM0B+jaXL9MEH6rsoLE2ghQJBkCJBtfJPDDQY4h1onyWgMd2jmjLfTzQPmzK1aucenTzDLTZ6gpI1R9D07srFQWkFYmxk7xBOLNAspUg97bwJsJB3SauapUyNdYzFzou4Pop8FoU+D0TTpqj1F6lcgyXqmQQWJJlT3RewA2x8/wCM1KjsS4PMxYd2y9Xw5rW0G5Rrc96dBn9VCixZarvSRnZRA1FFYsFM6VMkgGYFicZLFfciHCOL2AtPlvjnNXAolns6NNsKARyk3mKkR5HxMeGLDEspNzFTFoJKqrVvhi5N3KtY6tvdivUTGo+Qn+FJ8SdN8Kk80yy+dvMFdKbupbqJJZIUjRYWmwIuR9b34+nUaTqrQ4CDv1Xi6tVtMlpuNui/Eqk020upETBjaPBb7b+8YHJDxmC7PLTlIQjh/DSWMsQqnwi/8N4n4WxaqENAgXKqsaSTJsEfp8uIYBAmdSMNyINovMW+WKRrOEkeKtii02PginL3JdN2cVEDAFSFNtiTIaxhput1Pzwmrin0wCw+Pv6o2UGukOCUe0PklRVmlT0qIDCYHnaQBsRcE+4QTjXwOKLm/wDkMrMxdANdLAkUZLG1KysykXJY6UOZTZdSrAgwQZB8j54FwDhBUh5BkK3Qzbgg6jqEwwJBE+RFwPQWws02kRCMVDMyupPot89Cnw+vTZrrWaosyQ2umndmbEsDqkKLkySTjwnH8NmrscN2x5E/Zeo4Vigyi4OOhkeI/K2j2dcyZZKFLLrUSj00WlRVYCaRZVHlAtcQT4yYx5mph8l2D5eXL9LZw+LDwGvPzc+a2NliUBuDPj44pG60hZSU+I3xELkL4/mZHibzhjFDkvNcThoS1hlspOJJhcmXhLeAIG0k2+3CDdMCPZcUdI1VgD5AqY+N8KJdsEYAXzc4n2f5pI15eoNgqm5OoiIQEt3iRFrzGPtFPFYd/wDBw99V81fQrs/k0/X6KpluUsxqbTQralJDgJUlSIkMNJIIkSDcSJ3GGvq0YEubG1wktZVmzXeRUeYFRWdWDKxGlwwKsvoVMEH0IGBFOm4AjTUQoNV7SQddDKMcM4syUlMzDXBva0x6fb8JxSqYdtR5b0VyniDTYHDmtidnzmqXKSfFyY7ovYW9Nh6zjz+PpiiAHeC2cJU7aS1GOI8umpTqIxUb6mMWHnHwxVo1hTe17fAJ9Wnna5pXP1XIXMXHgfPHvmkxdeGJE2XlyWGIZUn6FiQolPnY7yZ1M7R1ZYVqOoiqGkKBp9okRsSIH1jbzIxeKYnsqDsr8rtua1uHUO1qtlst3nRYfSU4u2Rz36Pl6PTo1KYzFAs2mnpIVajNWqEL3KoKtqaFBpi2pJ8A7HPrfPUMu52GnovUPwTaZy0xA2iStJU+e+INmaNKmiZmrXqLSpU6DK7szEADSCCFkiahBpoBLMBfCPieRBHQom4ToQeq+rObrinTRS2plRFdjfW4VQzT6sCfjjLbLit7QIdluOKZ2jBFpC4FVTn5aAcTFl0qHiGXg2uTeME0yhcFXo1D4yJ8/wAMESuAVHO82BTET6nHBkqcygynH0i6iTvuMSZ2UArbnERT1o+lTVQEK5ALoIg6XiRIsY3xWa58FsmDtsjIEg7hXG4spA70Hc2Hun1sBheUhFK0V2tdkFLO1dS1VpVaYYMwQE1ZHd6hEMdJFjJIBYRsR6bh3E34JuUtzNO06c498lh43ANxRkGHDeNeUrlDmbkupRrNTddLLv4g+qnYg+fvBgggfRcPiGV2Cow2K8LiKD6Lyx2qg4NnalNgUdlI8jv7xscHWo06wyvEpdGtUoulhhGs9zXUZy0mWiQYK7R7EePkZG9top08DTY0N5b7+auVMc9xLh+vJL9bKSSYAkzAsB7hjRAgQsxxkyvDh+JlRClXh+JlRC2lwztZp5PhL1DTZ+gUJSnY1Gq1UpgaiIBDOCZ2G02x8846xzHmsdDZe84O9rmCmNQuae0jtHzOerasxmqhC1C+WytPV0snbSNKgBHqKph6tXXUdi+kIhWmvhnVC4r1QbCSP1Q3UDmlXaoIZalOFNNo/dt1UekFtBQhhvJMytEt2dk30qOInimWy+YzJzGXqRl4qIoroSv7Oq1UKHqv1Ip1C7OCjGoxDCWt0ahkA7pVQCLbLr2lxElbGDjQyqqHKbg/ECW9rEuClrpTxQCikSZJMd4mIHkFFo98m+Ku8BP2lUuBaKpI6g0KYgyST4gfmBgngt2Qt+ZUOO9nilxocAC8GZYztM/b9mObVtdS5iHZjs7rkyEUA3ALKCPeJtie1aoyFNHNvNw7oQAeBO17XJOGUqO5Sn1BsnrgnJtPp3qtUb6xQgKPQC/2k7YpvqkGwVhrBCs5bkmmH9pmtF4387BT8DIvgTWcQpDBK0p9IrsjdqAqq+oUdXc0gHSSJIYN4QCQVkxuIjHqeB8QbTqdk4fyi877e5XnuL4Nz6faNP8AHZcx0+BEtAUljYAbnxt8sfQTVa0ZibLxIpuccoF1+UuEd4BpUSA9rqJva1x5GMEaktlt+SDJBh3is8xw1dR0g6Z7uqCY9SABPuAxzXGBm13jRC4CbadV5OF+mJLwoARQ8qMBJAHpIB+X8sVBi2OMM89laOGc0S5Z9o/JNP8AUWeDkgslOpSAudVMioJbw1EaWhYAAMyMeK43XOIENFmySe7/AK9SvV8Joijd3+0QPff6LS3B0y4pVNTMK+kDLooqaSSzFmbSpSQqgDqsoGru3M48La69aZkQhjZhBq10Orc9MhSxpkH2lvZo9ROxsTiZEGVBm0KjyK6rxrKuWAKvYHx1LWTVHtd0xbbvifDFvBNL67GjcwkYlwbSc47BdcZfnHVIG+wuFLb7C/yEn0x7arwx9MBx8d49+S8zS4gyoco8NpVvgXGG+R2/7jihWpN2V6k9262nwjmEaQjEMCLj/feMYj2f7BazXbFXOEmnQpGEWSzNP1oLMQCTJMAgfDx3wLy6obomgMCE5/mN4JEj1gx/KMSGDRQXbrmbti+ndSyWdagaNavURVaqaRTTSdpPTMn2gmhz5CoBuDgXOYwwoBcboF9HztyzvEupS0NUNLpMHpUybEdMmtUA0pqcMVDaJXwhGI9DwutQGd1YiwtPTXx9VicQp1iGikDrePTwXbvYxyBXoKetmZBMJSBLKo3kEwFJNoAIi8iSMUeKY2hiCOxZHMxBPvmrXD8LWog9q7uEzC3C6gKb/jjzkrbha67T+1jLUMs9SvVp06NPuuX2JNgqrcsWmFQBi20HFhjC26UTmt79VxZnO3nL16jvQanlaCapepppVGsSxHeDATMxMg6ddmTGmOIVXtyyco1mZMd/LuVJ+Bp03AwC46RFp7tz3/lBuXef8vWDlMzq0mGaoDT0mJmXVdZO9gVEiRFiTOLVy05KhtzER5pVbhdNhGemL8jM+RQfgHPOXZKiJn3quDJqEKTTEEgJ+zCPIQ2iobtJsDiszjWJbTINcl3Mhtu4Rf1Vqrweiagd8OA3kC6/f80jXoth8AyZFNA1RnaCSzaQxkyJCqiyAQLKNveTp0uKYvIA58mLyG/YLIq8PwpeSynA5Au+5JUvGucKeXTq16lMU0U/1wGljGwQBdTGZgCRE+BIUeJ4hrTD4nkBPnEpgwFF7h8kx1MfVAOe+N1c7lXOXzFAUqyQoprC6YAKoQW6bR/7batgYIyK2PxhpuYzK4EGZBzGes694WrRwmDFRrqwcIiMpEDlYjTx/C1ry3wKt02BXv0zDIPa9CA0Ag+BBM+/HmaOMe+QaZkagajwK9DiMLTpluWoMp0J09JvzQTvhirUayNJYAqTI8we8CBtINifjhnx9MHK6QeoK4cPqFuZjmkcw4JX4zmGp5lKnSqDpMlQFqbhWKtqiYXSCARJIsbTOH0OLU6NVrxq0giQRMJb+EVa7Cy0OBBggxNtluzs97Y6NbdGy9UC4eGT+GpH/UqQMfTcF/ybB40ZHnKeR08xt3gLwWN/4zjcEc7BmbzGvkftK25ks5IBEEHYgggjzDeI+JweKoEGWXB0I0SsLiAQRUsRqDr6o/TYogcsgDeyNQL+/QCWEDxIG488Y9SnfIdRrr9dPJatN9sw0OnvVQLzGWb2y3kPL8LYX2Q5JvaHmqfaRzhmhkqpoUOvmEQ9GiGVddQ2XUzvSQKpOpiWB0qwUFiAQNAsGYAnkp7YOOWQvmRzL2eZinWYZpai5lz1KusiqzFyW1tURqisXksTqJk3g2GG9jgYdqtFgBFltD6KXanXyXEKGnr1KUKtSgn7NWeozUwXNlZlLkU2dS4uncJcGwxuZwa3372SHOLRJX0nftqYe1lszbxAVvsBH4Y0Dw+p0VQY6nCHcU+lWJA6b+RBBBPpHewP+PLRLkXxoNgkXnvtEpZlHV6P7KosVaVQalddiTIEW+IIkEHaxSpsaIcQUl9RzrgFcKVOzCkTZfEwLSPIfDzx55zjK2QFWbsvWY1Gb21Xj3eU/D8Fl5U5Qvf+VgP1n/5j/pjs55rsoVDjPKApBL1S1RtFJUZ++0FoB1QLAn3K2AzuU5W7oxy7yIXYa6hIT6kl9DTcEtMsIgk2FtKqMCXFTCscb5KqU56VdgGMhVdqZLX9kqRBN7RBvYGGxAcQpgHVAOBUa9SSudzCurMjg1GDgjf65OkEna0ziQTOYi/P9ri0fxBty/XNX34Nndv1jm7eVR7e6+Occ2onvuoDY0UZy2fG3E857jWq/dqiMSYIggeQXAQZCC1OXs1P9qq7yZPnP3+Pn44UKFL+jfIK18TX07R3/sfynXsW7bFyJqio7u4YiKhquhXuAqKKnphgUlajU6jDXUWwMHXwOLODBbTaIO0kegIE9YKysbQ+LINVxkc4J8yCY6Stvcl/SVyuYzVOmBW1uQGEd0Eui6gxCnpKH1M7rSYRGgyDjXp4+nUeA8ESQDpufp19Fnvwz6bCWEGASBfYfXp6renFOY8vTZVfMIhYkKoM7Cb6QdPdgy0C4gmcepOJwtGGFzQfCV5TscVXl4a4jxhMa8vFWEoSdotc+ggzuPO+GPrCq0hrhHvqhax1FwLmme/9LTXbx9GKtmc4lQZasv7FVICMJIqVjMBR4MB52x5bE4anUfLXtsI1/a9RhsU9jPmY7W1j9guTuRGzdTM0qi5ehlqCOG6bp1GrL4qwu5DLvfunvRIBxlUi5rszQB6rRqNa5uV0n0XXvN/0uuH5TKIKmUq9eDFNKlMlr92KYRVVQsA7SZi3s6v+Rqtd80RawCyf8ZRIOWZ5krH6RnabTpZDIZrLV6ebpZkFxTjRKClrNQPqYqwLJTNNk7sVASCSuKuKxr6sAiArOFwLKMkGXLnLI/S4Z6iU/wBAINR1pz1QdJZgsx0xIWZi22+Mw1gtEUSmcEeQ29P98USrSW8nzYBn+kKSmWKs5Kav7O9Qx3izQtNVEqCLkCLlsjJCVEvlEucuOdLKPUFIVWQIRTYwtQmpTWGJG1ySCLxhTSJEpjtEHHEDXrZOo9FKIVsxpSkNKwprUlYqNyUJMiLn3yLyJspYLKnzxx+qhRKRUNUGbqFy1FSOmKjBV6h095wAzaXCrfu7kQJUkwinKHGmemwqMpem1FWZWpsWDpTcFhTMKdRYAQNSqD444iCiFwtZjhSHi+Zk1FALsQrMq1WVsrci0ArVcEX9mxF8GDZBabpz7RuLaVplaZcHqMVBi6U2dQRpYGSIg2v6Y6moqFNXG+GgJUgmQG0bTMeZBPxvgEybJT5CpBsqCQ698r3jJI6dGpJOlL6qpEwSQokmBDDY2QN0QfjWR/4qmosr1SrdxX9o0gNTfVA6s7GQD5X4DVcSQmvs6LUs4dDIiun7VTo/aANpUCYOpWqByqQdKuTZSQUktKkap65x5jVKHULoppzFNwp651KpTWYYELJBCE29kxhJIgnyTb8kj80/Sa6oXXUrtpLwrO7QwSKdQDUNmZgwkHSxIuBBuxBcPmJPiq4yN0C6j5S/8QnNVMujA8OYwA/V1U3DwJBXq0p/zBQDOIzN5og4FfK3LZ+psKtQe5mHr5jB5oUhsq7w3JNUZ2dmZaYBqMWvBOkAMwe5Y2EMd4G5BZ90BEWW3eD8Zb9XrR61VqFE1ejSqNqTLtVKdQ0xpXT1dIZgABIJiS5xOYkIW3SzyPlwc3R/zht/ES34YzWuJcFtPYAw9y6BGb3387fn8cWyVlpM4fwc/pgqmmNWuo1mf61E0PZ03ISPrAaiTtbBFwIhKDXTtCPdo+SFTLGnpkOy6xLLZSHs2mpfUF+rcTt4CCJko3AkWUPKNU66KlAOn1QIJYMG1vOorTvqYiIgCB7oJBMrmNIF1V5z4dWarSakiMFp5lDrWi0tUNYLBcalVSVZtJXULXxwKkiVd5Py9ZOr1EVdb5UqyLRUdwU6ZDFACxkEqTMKYtEY43XBLvGeGO3EqjgUwEWqlpDOppipqYaSurXCgllUIqDcHDgLJejl+81cB6iIrKxjV46bNTemTOh5s9thsZMXAW1THSdE40OJM1M6lvEMFuDb1AJkb23+wVIBi6UuS8q9JenoATUGBLajqFOnSg91BBSmvxHrYjBQtaRqqnNmXY1ZCaiCri8QQBcHS0mUB2iwviQYXOBOiG82cyVFXqDuVBe2ysSs6TYxO3pgHj5TCgkgSEgcR5+rupDVWKs2siYBaXMwLXLt6X8lEUsnNJzk6pZq5sz93z28sPAsuU5zJ8vv/kMLhQg+S3xacr9IXRXlup3alidUC3pJ2+IxxdFlVqOIBIEp2qZuE6aqdN9Rme8d4YgyfM7WAEAABpdAyhE1u6s8v5tEOqDqhlEsFgaYkPHc9qSx2hdoM16VJsgczH5Vx9dzxG3vqm7hHaQBSTUNR0rqYMYY6d4Kzfe5mDg60Ne5o0k66+lkprSQitPtHpb6RPgAxuLmZ0keHqcVs8I8uygznacsWp77ydUb7gKD4HBZpXZIWXLPOymrOiyqSdBEmSROosoA8I7xJPhh1Nj3mGiUmo9jBLimalzooEBWYgmwZJkmY9oee+3zw74et/UpXb0v7hZtzkrBe4wup9pJGllaNM/W0wPKb+OI+Hrf0Knt6X9wlDNc2qMw7dP+s7ygyYBAQyQ48r91dx78KbVICc6ldHcnzUrKQUAIVm0VLSQCF0tABBCglraRaSYlmdrwgNMtKF8V516bR0hMIYL+JRWP1NgWgEm+K7nQY5J7WSAUNzHaQJ9inci7N67kQbC20nexwvtU3sShub5/BqWCEwRIJ8JiNtz57T8MEKhQmlFkC4/zJrVlYLcEeP36t/IQcND5SXU4SpQ7P6r+xUpNa0sUYj/Kyjy8CbHACo0mAq4aDovVOzTMx7Cn+Jf9MN0K7IVH/QfND919qf8A6wNuS7J0UmV7MM1b/h2vMzf7j62v4HBuhOaSEW4R2XZgEfs3W8+wWmw3BVfK1/EnCy6diujkmijyRVH1avu6TH7Awwqe/wAlKqZ/k2qT/Z6rQCFJRl8ImIf3gE7gY5lRzXZoNuSEhYUOSq0Xy1WfRHj5aQPw9LYRVc5zswBTWuyqwvIdckH9HrW3HTMH37T+RhRL4iPr+FxgnNKNUeT68WytQfwMPz92EdnUPMeaYXAo9xbhecdEVMoaYUAAaWaQABBkgzaZ85sSca2HrVaJmBpG596KnXotqgAk6zZC6XZ7niZ6fzQfO7YvjHVf6jy/aqnAsP8As7zRDK9l+d8qc+qJ8LTifjqvIeQU/AU9JPmVapdkVcGTRpsQIlqhtedg6QZ+QAAAGMxwcdIWmCsqfZlVBu1KZkkuCfiTUOF5Hf2RL2a5KMd7MZVZ3lqOry9oqzfI+GCDOZ+iElCv6BZcb5ig3nDaj8u6PtAwXZhT2jgLFZUuV8lMGqin/wCNv+oO6+HmMdlaNj6oe0J3RPKdm2Tf2alN/LSV/ByZ998G0MOi4uKmq9mNFbqknyBAJ+bAYZ2beSAodnOGOJ/YkDwmXMe5NV/4iMM0QyhT0j/cPxKL9hIPzxEKJSivOlfxrVB8/wDTFUv6qDbUqSnznX/x6m/n7vQ/Z5eFpAv6lSCpv6aVvCvU+LH74X7sDmPNEpqPOVc/v3H8R/niC/qpU9Lmuv8A+oqf87fzA/PuxGfquhXMvzfX/wAerbzd/Pz1YnPz+qlTnmyuTevV/wDsfb0GrBZlKrrzBXm9aqRvd2P3z+fHBTaVysrzBW/vEjwkvJPzM/m2CmFKt5fPOR3pX5wfdJkfZiLFSvDPD/EnytH3wPt/0KFErHN51fT32Pwj8QZ3x0BcShP6wtB29CRjrIJVnhnM5ptqpyrxGqATEg2lmWZAIMSIERiHAOEEWXItlu0qoXUVKtYU9ep+mKIaCAp0yAASFAidNpicKNNkfKL9ZUpso1Kr9IgZohkNRDGSkgGiwI7whdLA6DfUwI/e4V8l5jr/AC6+/YUFezmYrKrMK3E6ahdTNGTYaSG0sULuyySLgM+nXZYAxEAnL8v/ANfhQlyr2s5tWaKgembDqKtN9M6u8FlNU+KqPGLEjFkUBvHr9Z+yiSqWe7ZGdtVTLsznchqZB+JFM+J8Pjiwz5BAHvxUa6rTdHdf838sU9iqmwRE7fA/diN1YgSj/C0BqQRI0tY3H9UTt77+++GUWgiSOf2VukB2bjvDvqxXc9k11r3VA1i0D+6mGuaLW3VMGyDcUtVcCwDEACwA1G0eWKL1Y5KDJm4wDlBV927q/nzxIN1KrDMnUO8Y07Sf72Lmygpn5caSQbiDY3Hh4YFuiNuit1h3fgfwwJ0UoUrff/LDOSBY8Qw5cVEzSom9vH34DdQo9ODUKFqQg2G/4YrO/kpVbh2XF+6PkPX+eG7KEWfLKFsoHuAGJaVw0UWZTui2HHRQVFlqYg2G5w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4QAqRXhpZgAASUkqAAgAAAABADEBAgAHAAAAGgAAAAAAAABHb29nbGUAAP/bAIQAAwICCw4ICg4NCAoKCgoLCgoICgoNCgoLCAoNCggKDQoKCA0KCAoKCgoKCAoKCwoKCggKCgsICA0NCgoNCggKCAEDBAQGBQYKBgYKDw4LDQ8ODw0PDhAPDRAPDw0PDw8NDxAODQ8PDQ0NDw0NDQ0NDQ8NDw0PDQ0NDQ0NDQ0PDQ0N/8AAEQgAYgCUAwERAAIRAQMRAf/EAB0AAAICAwEBAQAAAAAAAAAAAAUGAwQCBwgACQH/xABHEAACAQIEAwUEBgYIBAcAAAABAhEDIQAEEjEFBhMHIkFRYTJxgZEIQqGxwfAUFSNDgtEWMzRSU3Lh8SSSsuIJF1Ric5PS/8QAGwEAAgMBAQEAAAAAAAAAAAAAAgMBBAUABgf/xAA1EQABAwIEAwYGAgICAwAAAAABAAIRAyEEEjFBBVFhE3GBkaHwFCKxwdHhMlIVQgbxI5Ki/9oADAMBAAIRAxEAPwBUzvGwP3TCZg7qfUNtH3Y+pMwU6OC8c/ExsoXzMrMMgtLXgfG3x88NbSLXRr0SnPzCdEp8W4CzVANIKkEUnkEXkxqgTt7JNvAjGxSqtayRruPf1VB7TMeSpZLlhWQrrCOATDTcjwBG0+uq/uw51ctdMSEprA60wUKq8MKtcA/aDPkfzfFxrg8SEk21Vf8ARsMS8ylpZe+IIUAp85R57NJ1OqowXZZUBSAIju+MaTF4JvvOViMH2oIgK3SxJpnUrYVHtnFfM0B+jaXL9MEH6rsoLE2ghQJBkCJBtfJPDDQY4h1onyWgMd2jmjLfTzQPmzK1aucenTzDLTZ6gpI1R9D07srFQWkFYmxk7xBOLNAspUg97bwJsJB3SauapUyNdYzFzou4Pop8FoU+D0TTpqj1F6lcgyXqmQQWJJlT3RewA2x8/wCM1KjsS4PMxYd2y9Xw5rW0G5Rrc96dBn9VCixZarvSRnZRA1FFYsFM6VMkgGYFicZLFfciHCOL2AtPlvjnNXAolns6NNsKARyk3mKkR5HxMeGLDEspNzFTFoJKqrVvhi5N3KtY6tvdivUTGo+Qn+FJ8SdN8Kk80yy+dvMFdKbupbqJJZIUjRYWmwIuR9b34+nUaTqrQ4CDv1Xi6tVtMlpuNui/Eqk020upETBjaPBb7b+8YHJDxmC7PLTlIQjh/DSWMsQqnwi/8N4n4WxaqENAgXKqsaSTJsEfp8uIYBAmdSMNyINovMW+WKRrOEkeKtii02PginL3JdN2cVEDAFSFNtiTIaxhput1Pzwmrin0wCw+Pv6o2UGukOCUe0PklRVmlT0qIDCYHnaQBsRcE+4QTjXwOKLm/wDkMrMxdANdLAkUZLG1KysykXJY6UOZTZdSrAgwQZB8j54FwDhBUh5BkK3Qzbgg6jqEwwJBE+RFwPQWws02kRCMVDMyupPot89Cnw+vTZrrWaosyQ2umndmbEsDqkKLkySTjwnH8NmrscN2x5E/Zeo4Vigyi4OOhkeI/K2j2dcyZZKFLLrUSj00WlRVYCaRZVHlAtcQT4yYx5mph8l2D5eXL9LZw+LDwGvPzc+a2NliUBuDPj44pG60hZSU+I3xELkL4/mZHibzhjFDkvNcThoS1hlspOJJhcmXhLeAIG0k2+3CDdMCPZcUdI1VgD5AqY+N8KJdsEYAXzc4n2f5pI15eoNgqm5OoiIQEt3iRFrzGPtFPFYd/wDBw99V81fQrs/k0/X6KpluUsxqbTQralJDgJUlSIkMNJIIkSDcSJ3GGvq0YEubG1wktZVmzXeRUeYFRWdWDKxGlwwKsvoVMEH0IGBFOm4AjTUQoNV7SQddDKMcM4syUlMzDXBva0x6fb8JxSqYdtR5b0VyniDTYHDmtidnzmqXKSfFyY7ovYW9Nh6zjz+PpiiAHeC2cJU7aS1GOI8umpTqIxUb6mMWHnHwxVo1hTe17fAJ9Wnna5pXP1XIXMXHgfPHvmkxdeGJE2XlyWGIZUn6FiQolPnY7yZ1M7R1ZYVqOoiqGkKBp9okRsSIH1jbzIxeKYnsqDsr8rtua1uHUO1qtlst3nRYfSU4u2Rz36Pl6PTo1KYzFAs2mnpIVajNWqEL3KoKtqaFBpi2pJ8A7HPrfPUMu52GnovUPwTaZy0xA2iStJU+e+INmaNKmiZmrXqLSpU6DK7szEADSCCFkiahBpoBLMBfCPieRBHQom4ToQeq+rObrinTRS2plRFdjfW4VQzT6sCfjjLbLit7QIdluOKZ2jBFpC4FVTn5aAcTFl0qHiGXg2uTeME0yhcFXo1D4yJ8/wAMESuAVHO82BTET6nHBkqcygynH0i6iTvuMSZ2UArbnERT1o+lTVQEK5ALoIg6XiRIsY3xWa58FsmDtsjIEg7hXG4spA70Hc2Hun1sBheUhFK0V2tdkFLO1dS1VpVaYYMwQE1ZHd6hEMdJFjJIBYRsR6bh3E34JuUtzNO06c498lh43ANxRkGHDeNeUrlDmbkupRrNTddLLv4g+qnYg+fvBgggfRcPiGV2Cow2K8LiKD6Lyx2qg4NnalNgUdlI8jv7xscHWo06wyvEpdGtUoulhhGs9zXUZy0mWiQYK7R7EePkZG9top08DTY0N5b7+auVMc9xLh+vJL9bKSSYAkzAsB7hjRAgQsxxkyvDh+JlRClXh+JlRC2lwztZp5PhL1DTZ+gUJSnY1Gq1UpgaiIBDOCZ2G02x8846xzHmsdDZe84O9rmCmNQuae0jtHzOerasxmqhC1C+WytPV0snbSNKgBHqKph6tXXUdi+kIhWmvhnVC4r1QbCSP1Q3UDmlXaoIZalOFNNo/dt1UekFtBQhhvJMytEt2dk30qOInimWy+YzJzGXqRl4qIoroSv7Oq1UKHqv1Ip1C7OCjGoxDCWt0ahkA7pVQCLbLr2lxElbGDjQyqqHKbg/ECW9rEuClrpTxQCikSZJMd4mIHkFFo98m+Ku8BP2lUuBaKpI6g0KYgyST4gfmBgngt2Qt+ZUOO9nilxocAC8GZYztM/b9mObVtdS5iHZjs7rkyEUA3ALKCPeJtie1aoyFNHNvNw7oQAeBO17XJOGUqO5Sn1BsnrgnJtPp3qtUb6xQgKPQC/2k7YpvqkGwVhrBCs5bkmmH9pmtF4387BT8DIvgTWcQpDBK0p9IrsjdqAqq+oUdXc0gHSSJIYN4QCQVkxuIjHqeB8QbTqdk4fyi877e5XnuL4Nz6faNP8AHZcx0+BEtAUljYAbnxt8sfQTVa0ZibLxIpuccoF1+UuEd4BpUSA9rqJva1x5GMEaktlt+SDJBh3is8xw1dR0g6Z7uqCY9SABPuAxzXGBm13jRC4CbadV5OF+mJLwoARQ8qMBJAHpIB+X8sVBi2OMM89laOGc0S5Z9o/JNP8AUWeDkgslOpSAudVMioJbw1EaWhYAAMyMeK43XOIENFmySe7/AK9SvV8Joijd3+0QPff6LS3B0y4pVNTMK+kDLooqaSSzFmbSpSQqgDqsoGru3M48La69aZkQhjZhBq10Orc9MhSxpkH2lvZo9ROxsTiZEGVBm0KjyK6rxrKuWAKvYHx1LWTVHtd0xbbvifDFvBNL67GjcwkYlwbSc47BdcZfnHVIG+wuFLb7C/yEn0x7arwx9MBx8d49+S8zS4gyoco8NpVvgXGG+R2/7jihWpN2V6k9262nwjmEaQjEMCLj/feMYj2f7BazXbFXOEmnQpGEWSzNP1oLMQCTJMAgfDx3wLy6obomgMCE5/mN4JEj1gx/KMSGDRQXbrmbti+ndSyWdagaNavURVaqaRTTSdpPTMn2gmhz5CoBuDgXOYwwoBcboF9HztyzvEupS0NUNLpMHpUybEdMmtUA0pqcMVDaJXwhGI9DwutQGd1YiwtPTXx9VicQp1iGikDrePTwXbvYxyBXoKetmZBMJSBLKo3kEwFJNoAIi8iSMUeKY2hiCOxZHMxBPvmrXD8LWog9q7uEzC3C6gKb/jjzkrbha67T+1jLUMs9SvVp06NPuuX2JNgqrcsWmFQBi20HFhjC26UTmt79VxZnO3nL16jvQanlaCapepppVGsSxHeDATMxMg6ddmTGmOIVXtyyco1mZMd/LuVJ+Bp03AwC46RFp7tz3/lBuXef8vWDlMzq0mGaoDT0mJmXVdZO9gVEiRFiTOLVy05KhtzER5pVbhdNhGemL8jM+RQfgHPOXZKiJn3quDJqEKTTEEgJ+zCPIQ2iobtJsDiszjWJbTINcl3Mhtu4Rf1Vqrweiagd8OA3kC6/f80jXoth8AyZFNA1RnaCSzaQxkyJCqiyAQLKNveTp0uKYvIA58mLyG/YLIq8PwpeSynA5Au+5JUvGucKeXTq16lMU0U/1wGljGwQBdTGZgCRE+BIUeJ4hrTD4nkBPnEpgwFF7h8kx1MfVAOe+N1c7lXOXzFAUqyQoprC6YAKoQW6bR/7batgYIyK2PxhpuYzK4EGZBzGes694WrRwmDFRrqwcIiMpEDlYjTx/C1ry3wKt02BXv0zDIPa9CA0Ag+BBM+/HmaOMe+QaZkagajwK9DiMLTpluWoMp0J09JvzQTvhirUayNJYAqTI8we8CBtINifjhnx9MHK6QeoK4cPqFuZjmkcw4JX4zmGp5lKnSqDpMlQFqbhWKtqiYXSCARJIsbTOH0OLU6NVrxq0giQRMJb+EVa7Cy0OBBggxNtluzs97Y6NbdGy9UC4eGT+GpH/UqQMfTcF/ybB40ZHnKeR08xt3gLwWN/4zjcEc7BmbzGvkftK25ks5IBEEHYgggjzDeI+JweKoEGWXB0I0SsLiAQRUsRqDr6o/TYogcsgDeyNQL+/QCWEDxIG488Y9SnfIdRrr9dPJatN9sw0OnvVQLzGWb2y3kPL8LYX2Q5JvaHmqfaRzhmhkqpoUOvmEQ9GiGVddQ2XUzvSQKpOpiWB0qwUFiAQNAsGYAnkp7YOOWQvmRzL2eZinWYZpai5lz1KusiqzFyW1tURqisXksTqJk3g2GG9jgYdqtFgBFltD6KXanXyXEKGnr1KUKtSgn7NWeozUwXNlZlLkU2dS4uncJcGwxuZwa3372SHOLRJX0nftqYe1lszbxAVvsBH4Y0Dw+p0VQY6nCHcU+lWJA6b+RBBBPpHewP+PLRLkXxoNgkXnvtEpZlHV6P7KosVaVQalddiTIEW+IIkEHaxSpsaIcQUl9RzrgFcKVOzCkTZfEwLSPIfDzx55zjK2QFWbsvWY1Gb21Xj3eU/D8Fl5U5Qvf+VgP1n/5j/pjs55rsoVDjPKApBL1S1RtFJUZ++0FoB1QLAn3K2AzuU5W7oxy7yIXYa6hIT6kl9DTcEtMsIgk2FtKqMCXFTCscb5KqU56VdgGMhVdqZLX9kqRBN7RBvYGGxAcQpgHVAOBUa9SSudzCurMjg1GDgjf65OkEna0ziQTOYi/P9ri0fxBty/XNX34Nndv1jm7eVR7e6+Occ2onvuoDY0UZy2fG3E857jWq/dqiMSYIggeQXAQZCC1OXs1P9qq7yZPnP3+Pn44UKFL+jfIK18TX07R3/sfynXsW7bFyJqio7u4YiKhquhXuAqKKnphgUlajU6jDXUWwMHXwOLODBbTaIO0kegIE9YKysbQ+LINVxkc4J8yCY6Stvcl/SVyuYzVOmBW1uQGEd0Eui6gxCnpKH1M7rSYRGgyDjXp4+nUeA8ESQDpufp19Fnvwz6bCWEGASBfYfXp6renFOY8vTZVfMIhYkKoM7Cb6QdPdgy0C4gmcepOJwtGGFzQfCV5TscVXl4a4jxhMa8vFWEoSdotc+ggzuPO+GPrCq0hrhHvqhax1FwLmme/9LTXbx9GKtmc4lQZasv7FVICMJIqVjMBR4MB52x5bE4anUfLXtsI1/a9RhsU9jPmY7W1j9guTuRGzdTM0qi5ehlqCOG6bp1GrL4qwu5DLvfunvRIBxlUi5rszQB6rRqNa5uV0n0XXvN/0uuH5TKIKmUq9eDFNKlMlr92KYRVVQsA7SZi3s6v+Rqtd80RawCyf8ZRIOWZ5krH6RnabTpZDIZrLV6ebpZkFxTjRKClrNQPqYqwLJTNNk7sVASCSuKuKxr6sAiArOFwLKMkGXLnLI/S4Z6iU/wBAINR1pz1QdJZgsx0xIWZi22+Mw1gtEUSmcEeQ29P98USrSW8nzYBn+kKSmWKs5Kav7O9Qx3izQtNVEqCLkCLlsjJCVEvlEucuOdLKPUFIVWQIRTYwtQmpTWGJG1ySCLxhTSJEpjtEHHEDXrZOo9FKIVsxpSkNKwprUlYqNyUJMiLn3yLyJspYLKnzxx+qhRKRUNUGbqFy1FSOmKjBV6h095wAzaXCrfu7kQJUkwinKHGmemwqMpem1FWZWpsWDpTcFhTMKdRYAQNSqD444iCiFwtZjhSHi+Zk1FALsQrMq1WVsrci0ArVcEX9mxF8GDZBabpz7RuLaVplaZcHqMVBi6U2dQRpYGSIg2v6Y6moqFNXG+GgJUgmQG0bTMeZBPxvgEybJT5CpBsqCQ698r3jJI6dGpJOlL6qpEwSQokmBDDY2QN0QfjWR/4qmosr1SrdxX9o0gNTfVA6s7GQD5X4DVcSQmvs6LUs4dDIiun7VTo/aANpUCYOpWqByqQdKuTZSQUktKkap65x5jVKHULoppzFNwp651KpTWYYELJBCE29kxhJIgnyTb8kj80/Sa6oXXUrtpLwrO7QwSKdQDUNmZgwkHSxIuBBuxBcPmJPiq4yN0C6j5S/8QnNVMujA8OYwA/V1U3DwJBXq0p/zBQDOIzN5og4FfK3LZ+psKtQe5mHr5jB5oUhsq7w3JNUZ2dmZaYBqMWvBOkAMwe5Y2EMd4G5BZ90BEWW3eD8Zb9XrR61VqFE1ejSqNqTLtVKdQ0xpXT1dIZgABIJiS5xOYkIW3SzyPlwc3R/zht/ES34YzWuJcFtPYAw9y6BGb3387fn8cWyVlpM4fwc/pgqmmNWuo1mf61E0PZ03ISPrAaiTtbBFwIhKDXTtCPdo+SFTLGnpkOy6xLLZSHs2mpfUF+rcTt4CCJko3AkWUPKNU66KlAOn1QIJYMG1vOorTvqYiIgCB7oJBMrmNIF1V5z4dWarSakiMFp5lDrWi0tUNYLBcalVSVZtJXULXxwKkiVd5Py9ZOr1EVdb5UqyLRUdwU6ZDFACxkEqTMKYtEY43XBLvGeGO3EqjgUwEWqlpDOppipqYaSurXCgllUIqDcHDgLJejl+81cB6iIrKxjV46bNTemTOh5s9thsZMXAW1THSdE40OJM1M6lvEMFuDb1AJkb23+wVIBi6UuS8q9JenoATUGBLajqFOnSg91BBSmvxHrYjBQtaRqqnNmXY1ZCaiCri8QQBcHS0mUB2iwviQYXOBOiG82cyVFXqDuVBe2ysSs6TYxO3pgHj5TCgkgSEgcR5+rupDVWKs2siYBaXMwLXLt6X8lEUsnNJzk6pZq5sz93z28sPAsuU5zJ8vv/kMLhQg+S3xacr9IXRXlup3alidUC3pJ2+IxxdFlVqOIBIEp2qZuE6aqdN9Rme8d4YgyfM7WAEAABpdAyhE1u6s8v5tEOqDqhlEsFgaYkPHc9qSx2hdoM16VJsgczH5Vx9dzxG3vqm7hHaQBSTUNR0rqYMYY6d4Kzfe5mDg60Ne5o0k66+lkprSQitPtHpb6RPgAxuLmZ0keHqcVs8I8uygznacsWp77ydUb7gKD4HBZpXZIWXLPOymrOiyqSdBEmSROosoA8I7xJPhh1Nj3mGiUmo9jBLimalzooEBWYgmwZJkmY9oee+3zw74et/UpXb0v7hZtzkrBe4wup9pJGllaNM/W0wPKb+OI+Hrf0Knt6X9wlDNc2qMw7dP+s7ygyYBAQyQ48r91dx78KbVICc6ldHcnzUrKQUAIVm0VLSQCF0tABBCglraRaSYlmdrwgNMtKF8V516bR0hMIYL+JRWP1NgWgEm+K7nQY5J7WSAUNzHaQJ9inci7N67kQbC20nexwvtU3sShub5/BqWCEwRIJ8JiNtz57T8MEKhQmlFkC4/zJrVlYLcEeP36t/IQcND5SXU4SpQ7P6r+xUpNa0sUYj/Kyjy8CbHACo0mAq4aDovVOzTMx7Cn+Jf9MN0K7IVH/QfND919qf8A6wNuS7J0UmV7MM1b/h2vMzf7j62v4HBuhOaSEW4R2XZgEfs3W8+wWmw3BVfK1/EnCy6diujkmijyRVH1avu6TH7Awwqe/wAlKqZ/k2qT/Z6rQCFJRl8ImIf3gE7gY5lRzXZoNuSEhYUOSq0Xy1WfRHj5aQPw9LYRVc5zswBTWuyqwvIdckH9HrW3HTMH37T+RhRL4iPr+FxgnNKNUeT68WytQfwMPz92EdnUPMeaYXAo9xbhecdEVMoaYUAAaWaQABBkgzaZ85sSca2HrVaJmBpG596KnXotqgAk6zZC6XZ7niZ6fzQfO7YvjHVf6jy/aqnAsP8As7zRDK9l+d8qc+qJ8LTifjqvIeQU/AU9JPmVapdkVcGTRpsQIlqhtedg6QZ+QAAAGMxwcdIWmCsqfZlVBu1KZkkuCfiTUOF5Hf2RL2a5KMd7MZVZ3lqOry9oqzfI+GCDOZ+iElCv6BZcb5ig3nDaj8u6PtAwXZhT2jgLFZUuV8lMGqin/wCNv+oO6+HmMdlaNj6oe0J3RPKdm2Tf2alN/LSV/ByZ998G0MOi4uKmq9mNFbqknyBAJ+bAYZ2beSAodnOGOJ/YkDwmXMe5NV/4iMM0QyhT0j/cPxKL9hIPzxEKJSivOlfxrVB8/wDTFUv6qDbUqSnznX/x6m/n7vQ/Z5eFpAv6lSCpv6aVvCvU+LH74X7sDmPNEpqPOVc/v3H8R/niC/qpU9Lmuv8A+oqf87fzA/PuxGfquhXMvzfX/wAerbzd/Pz1YnPz+qlTnmyuTevV/wDsfb0GrBZlKrrzBXm9aqRvd2P3z+fHBTaVysrzBW/vEjwkvJPzM/m2CmFKt5fPOR3pX5wfdJkfZiLFSvDPD/EnytH3wPt/0KFErHN51fT32Pwj8QZ3x0BcShP6wtB29CRjrIJVnhnM5ptqpyrxGqATEg2lmWZAIMSIERiHAOEEWXItlu0qoXUVKtYU9ep+mKIaCAp0yAASFAidNpicKNNkfKL9ZUpso1Kr9IgZohkNRDGSkgGiwI7whdLA6DfUwI/e4V8l5jr/AC6+/YUFezmYrKrMK3E6ahdTNGTYaSG0sULuyySLgM+nXZYAxEAnL8v/ANfhQlyr2s5tWaKgembDqKtN9M6u8FlNU+KqPGLEjFkUBvHr9Z+yiSqWe7ZGdtVTLsznchqZB+JFM+J8Pjiwz5BAHvxUa6rTdHdf838sU9iqmwRE7fA/diN1YgSj/C0BqQRI0tY3H9UTt77+++GUWgiSOf2VukB2bjvDvqxXc9k11r3VA1i0D+6mGuaLW3VMGyDcUtVcCwDEACwA1G0eWKL1Y5KDJm4wDlBV927q/nzxIN1KrDMnUO8Y07Sf72Lmygpn5caSQbiDY3Hh4YFuiNuit1h3fgfwwJ0UoUrff/LDOSBY8Qw5cVEzSom9vH34DdQo9ODUKFqQg2G/4YrO/kpVbh2XF+6PkPX+eG7KEWfLKFsoHuAGJaVw0UWZTui2HHRQVFlqYg2G5w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Храм преподобного Трифона Печенгского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660" y="1412776"/>
            <a:ext cx="6120681" cy="435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7214" y="188640"/>
            <a:ext cx="6629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 преподобного Трифона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Печенгского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г. Мурманск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369332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 название эта церковь получила от иконы Христа, ходящего по водам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2108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03848" y="1196752"/>
            <a:ext cx="2880000" cy="3744336"/>
            <a:chOff x="3203848" y="1196752"/>
            <a:chExt cx="2880000" cy="3744336"/>
          </a:xfrm>
        </p:grpSpPr>
        <p:sp>
          <p:nvSpPr>
            <p:cNvPr id="7" name="Пятиугольник 6"/>
            <p:cNvSpPr/>
            <p:nvPr/>
          </p:nvSpPr>
          <p:spPr>
            <a:xfrm>
              <a:off x="3203848" y="4221088"/>
              <a:ext cx="2880000" cy="720000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800000"/>
                  </a:solidFill>
                  <a:latin typeface="Bookman Old Style" pitchFamily="18" charset="0"/>
                </a:rPr>
                <a:t>ХРАМ ВСЕХ СВЯТЫХ</a:t>
              </a:r>
              <a:endParaRPr lang="ru-RU" sz="1400" b="1" dirty="0">
                <a:solidFill>
                  <a:srgbClr val="800000"/>
                </a:solidFill>
                <a:latin typeface="Bookman Old Style" pitchFamily="18" charset="0"/>
              </a:endParaRPr>
            </a:p>
          </p:txBody>
        </p:sp>
        <p:pic>
          <p:nvPicPr>
            <p:cNvPr id="27650" name="Picture 2" descr="Храм Всех Святы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1196752"/>
              <a:ext cx="2520280" cy="288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3" name="Группа 12"/>
          <p:cNvGrpSpPr/>
          <p:nvPr/>
        </p:nvGrpSpPr>
        <p:grpSpPr>
          <a:xfrm>
            <a:off x="6228184" y="1196752"/>
            <a:ext cx="2880320" cy="3744416"/>
            <a:chOff x="6228184" y="1196752"/>
            <a:chExt cx="2880320" cy="3744416"/>
          </a:xfrm>
        </p:grpSpPr>
        <p:sp>
          <p:nvSpPr>
            <p:cNvPr id="9" name="Пятиугольник 8"/>
            <p:cNvSpPr/>
            <p:nvPr/>
          </p:nvSpPr>
          <p:spPr>
            <a:xfrm>
              <a:off x="6228504" y="4221168"/>
              <a:ext cx="2880000" cy="720000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ХРАМ НОВОМУЧЕНИКОВ И ИСПОВЕДНИКОВ РОССИЙСКИХ</a:t>
              </a:r>
              <a:endParaRPr lang="ru-RU" sz="1400" b="1" dirty="0">
                <a:solidFill>
                  <a:srgbClr val="800000"/>
                </a:solidFill>
                <a:latin typeface="Bookman Old Style" pitchFamily="18" charset="0"/>
              </a:endParaRPr>
            </a:p>
          </p:txBody>
        </p:sp>
        <p:pic>
          <p:nvPicPr>
            <p:cNvPr id="10" name="Picture 2" descr="http://www.russia-open.com/files/2607/0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314" t="5443" r="43542" b="6401"/>
            <a:stretch/>
          </p:blipFill>
          <p:spPr bwMode="auto">
            <a:xfrm>
              <a:off x="6228184" y="1196752"/>
              <a:ext cx="2520280" cy="288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15" name="Группа 14"/>
          <p:cNvGrpSpPr/>
          <p:nvPr/>
        </p:nvGrpSpPr>
        <p:grpSpPr>
          <a:xfrm>
            <a:off x="251840" y="1196752"/>
            <a:ext cx="2880000" cy="3744416"/>
            <a:chOff x="251840" y="1196752"/>
            <a:chExt cx="2880000" cy="3744416"/>
          </a:xfrm>
        </p:grpSpPr>
        <p:sp>
          <p:nvSpPr>
            <p:cNvPr id="6" name="Пятиугольник 5"/>
            <p:cNvSpPr/>
            <p:nvPr/>
          </p:nvSpPr>
          <p:spPr>
            <a:xfrm>
              <a:off x="251840" y="4221088"/>
              <a:ext cx="2880000" cy="720080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800000"/>
                  </a:solidFill>
                  <a:latin typeface="Bookman Old Style" pitchFamily="18" charset="0"/>
                </a:rPr>
                <a:t>ЦЕРКОВЬ </a:t>
              </a:r>
              <a:br>
                <a:rPr lang="ru-RU" sz="1400" b="1" dirty="0" smtClean="0">
                  <a:solidFill>
                    <a:srgbClr val="800000"/>
                  </a:solidFill>
                  <a:latin typeface="Bookman Old Style" pitchFamily="18" charset="0"/>
                </a:rPr>
              </a:br>
              <a:r>
                <a:rPr lang="ru-RU" sz="1400" b="1" dirty="0" smtClean="0">
                  <a:solidFill>
                    <a:srgbClr val="800000"/>
                  </a:solidFill>
                  <a:latin typeface="Bookman Old Style" pitchFamily="18" charset="0"/>
                </a:rPr>
                <a:t>СПАС-НА ВОДАХ</a:t>
              </a:r>
              <a:endParaRPr lang="ru-RU" sz="1400" b="1" dirty="0">
                <a:solidFill>
                  <a:srgbClr val="800000"/>
                </a:solidFill>
                <a:latin typeface="Bookman Old Style" pitchFamily="18" charset="0"/>
              </a:endParaRPr>
            </a:p>
          </p:txBody>
        </p:sp>
        <p:pic>
          <p:nvPicPr>
            <p:cNvPr id="5122" name="Picture 2" descr="Church of the Saviour-on-Water Murmansk 4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22857" r="5714"/>
            <a:stretch>
              <a:fillRect/>
            </a:stretch>
          </p:blipFill>
          <p:spPr bwMode="auto">
            <a:xfrm>
              <a:off x="395536" y="1196752"/>
              <a:ext cx="2664296" cy="2915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760" y="12882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 Спас-на-водах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(Церковь Спаса Нерукотворного Образа), г. Мурманск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hurch of the Saviour-on-Water Murmansk 4.JPG"/>
          <p:cNvPicPr>
            <a:picLocks noChangeAspect="1" noChangeArrowheads="1"/>
          </p:cNvPicPr>
          <p:nvPr/>
        </p:nvPicPr>
        <p:blipFill>
          <a:blip r:embed="rId3" cstate="print"/>
          <a:srcRect l="18900" r="7076" b="5501"/>
          <a:stretch>
            <a:fillRect/>
          </a:stretch>
        </p:blipFill>
        <p:spPr bwMode="auto">
          <a:xfrm>
            <a:off x="1619672" y="980728"/>
            <a:ext cx="5904656" cy="50040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молитва запечатлена в бронзе  колокола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Новомучеников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Исповедников Российских?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:\Храм Новомучеников Фото\0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66" t="1306" b="38864"/>
          <a:stretch/>
        </p:blipFill>
        <p:spPr bwMode="auto">
          <a:xfrm>
            <a:off x="467544" y="1124744"/>
            <a:ext cx="2376264" cy="43047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3491880" y="2708920"/>
            <a:ext cx="4680000" cy="720000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  <a:cs typeface="Times New Roman" panose="02020603050405020304" pitchFamily="18" charset="0"/>
              </a:rPr>
              <a:t>МОЛИТВА </a:t>
            </a:r>
            <a:b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  <a:cs typeface="Times New Roman" panose="02020603050405020304" pitchFamily="18" charset="0"/>
              </a:rPr>
              <a:t>О БЛАГОПОЛУЧИИ ГОРОДА И ВСЕХ ЕГО ЖИТЕЛЕЙ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491880" y="1196752"/>
            <a:ext cx="4680000" cy="720000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  <a:cs typeface="Times New Roman" panose="02020603050405020304" pitchFamily="18" charset="0"/>
              </a:rPr>
              <a:t>МОЛИТВА </a:t>
            </a:r>
            <a:b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  <a:cs typeface="Times New Roman" panose="02020603050405020304" pitchFamily="18" charset="0"/>
              </a:rPr>
              <a:t>К ГРАЖДАНАМ РОССИИ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491880" y="4293176"/>
            <a:ext cx="4680000" cy="720000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Bookman Old Style" pitchFamily="18" charset="0"/>
              </a:rPr>
              <a:t>ВО ЗДРАВИЕ БЛАГОДЕТЕЛЕЙ И О УПОКОЕНИИ УСОПШИХ </a:t>
            </a:r>
            <a:endParaRPr lang="ru-RU" sz="1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51356"/>
            <a:ext cx="9144000" cy="400110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храм был построен без единого гвоздя?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980728"/>
            <a:ext cx="3023816" cy="3240360"/>
            <a:chOff x="251520" y="980728"/>
            <a:chExt cx="3023816" cy="3240360"/>
          </a:xfrm>
        </p:grpSpPr>
        <p:pic>
          <p:nvPicPr>
            <p:cNvPr id="4" name="Picture 2" descr="Картинки по запросу Церковь Успения Пресвятой Богородицы умба картинка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980728"/>
              <a:ext cx="2520280" cy="2592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Пятиугольник 4"/>
            <p:cNvSpPr/>
            <p:nvPr/>
          </p:nvSpPr>
          <p:spPr>
            <a:xfrm>
              <a:off x="251520" y="3789040"/>
              <a:ext cx="3023816" cy="432048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  <a:cs typeface="Times New Roman" pitchFamily="18" charset="0"/>
                </a:rPr>
                <a:t>ЦЕРКОВЬ УСПЕНИЯ ПРЕСВЯТОЙ БОГОРОДИЦЫ</a:t>
              </a:r>
              <a:endParaRPr lang="ru-RU" sz="1400" b="1" dirty="0">
                <a:solidFill>
                  <a:srgbClr val="9933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44208" y="980728"/>
            <a:ext cx="2592288" cy="3240360"/>
            <a:chOff x="6444208" y="980728"/>
            <a:chExt cx="2592288" cy="3240360"/>
          </a:xfrm>
        </p:grpSpPr>
        <p:sp>
          <p:nvSpPr>
            <p:cNvPr id="9" name="Пятиугольник 8"/>
            <p:cNvSpPr/>
            <p:nvPr/>
          </p:nvSpPr>
          <p:spPr>
            <a:xfrm>
              <a:off x="6444208" y="3768466"/>
              <a:ext cx="2592288" cy="452622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800000"/>
                  </a:solidFill>
                  <a:latin typeface="Bookman Old Style" pitchFamily="18" charset="0"/>
                </a:rPr>
                <a:t>ХРАМ ВСЕХ СВЯТЫХ</a:t>
              </a:r>
              <a:endParaRPr lang="ru-RU" sz="1400" b="1" dirty="0">
                <a:solidFill>
                  <a:srgbClr val="800000"/>
                </a:solidFill>
                <a:latin typeface="Bookman Old Style" pitchFamily="18" charset="0"/>
              </a:endParaRPr>
            </a:p>
          </p:txBody>
        </p:sp>
        <p:pic>
          <p:nvPicPr>
            <p:cNvPr id="10" name="Picture 2" descr="Храм Всех Святых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8" y="980728"/>
              <a:ext cx="2520280" cy="25861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3347864" y="980728"/>
            <a:ext cx="2952328" cy="3240360"/>
            <a:chOff x="3347864" y="980728"/>
            <a:chExt cx="2952328" cy="3240360"/>
          </a:xfrm>
        </p:grpSpPr>
        <p:sp>
          <p:nvSpPr>
            <p:cNvPr id="7" name="Пятиугольник 6"/>
            <p:cNvSpPr/>
            <p:nvPr/>
          </p:nvSpPr>
          <p:spPr>
            <a:xfrm>
              <a:off x="3347864" y="3789040"/>
              <a:ext cx="2952328" cy="432048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  <a:cs typeface="Times New Roman" pitchFamily="18" charset="0"/>
                </a:rPr>
                <a:t>ЦЕРКОВЬ </a:t>
              </a:r>
            </a:p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  <a:cs typeface="Times New Roman" pitchFamily="18" charset="0"/>
                </a:rPr>
                <a:t>СПАС-НА-ВОДАХ</a:t>
              </a:r>
            </a:p>
          </p:txBody>
        </p:sp>
        <p:pic>
          <p:nvPicPr>
            <p:cNvPr id="2050" name="Picture 2" descr="Church of the Saviour-on-Water Murmansk 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980728"/>
              <a:ext cx="2592288" cy="2592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159" y="188640"/>
            <a:ext cx="5950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 Успения Пресвятой Богородицы,  Умба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и по запросу Церковь Успения Пресвятой Богородицы умба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660" y="1340768"/>
            <a:ext cx="6120680" cy="43924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russia-open.com/files/2607/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" t="2599" r="34087" b="6401"/>
          <a:stretch/>
        </p:blipFill>
        <p:spPr bwMode="auto">
          <a:xfrm>
            <a:off x="107504" y="1556792"/>
            <a:ext cx="3960440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Новомучеников и Исповедников Российских, г. Апатиты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75656" y="836712"/>
            <a:ext cx="6192688" cy="504056"/>
          </a:xfrm>
          <a:prstGeom prst="flowChartProcess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Bookman Old Style" pitchFamily="18" charset="0"/>
              </a:rPr>
              <a:t>КАК НАЗЫВАЕТСЯ СКУЛЬПТУРА, КОТОРАЯ НАХОДИТСЯ НА ТЕРРИТОРИИ ЭТОГО ХРАМА?</a:t>
            </a:r>
            <a:endParaRPr lang="ru-RU" sz="16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519439" y="1484784"/>
            <a:ext cx="4301033" cy="1548000"/>
            <a:chOff x="323528" y="1484784"/>
            <a:chExt cx="4301033" cy="1548000"/>
          </a:xfrm>
        </p:grpSpPr>
        <p:sp>
          <p:nvSpPr>
            <p:cNvPr id="9" name="Пятиугольник 8"/>
            <p:cNvSpPr/>
            <p:nvPr/>
          </p:nvSpPr>
          <p:spPr>
            <a:xfrm>
              <a:off x="323528" y="1556792"/>
              <a:ext cx="3168352" cy="432048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</a:rPr>
                <a:t>ПАМЯТНИК СВЯТОМУ СЕРГИЮ РАДОНЕЖСКОМУ</a:t>
              </a:r>
              <a:endParaRPr lang="ru-RU" sz="1400" b="1" dirty="0">
                <a:solidFill>
                  <a:srgbClr val="993300"/>
                </a:solidFill>
                <a:latin typeface="Bookman Old Style" pitchFamily="18" charset="0"/>
              </a:endParaRPr>
            </a:p>
          </p:txBody>
        </p:sp>
        <p:pic>
          <p:nvPicPr>
            <p:cNvPr id="9218" name="Picture 2" descr="Картинки по запросу ПАМЯТНИК СВЯТОМУ СЕРГИЮ РАДОНЕЖСКОМУ КАРТИНК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484784"/>
              <a:ext cx="988665" cy="15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3" name="Группа 12"/>
          <p:cNvGrpSpPr/>
          <p:nvPr/>
        </p:nvGrpSpPr>
        <p:grpSpPr>
          <a:xfrm>
            <a:off x="4499992" y="3393168"/>
            <a:ext cx="4365278" cy="1548000"/>
            <a:chOff x="251520" y="3393168"/>
            <a:chExt cx="4365278" cy="1548000"/>
          </a:xfrm>
        </p:grpSpPr>
        <p:sp>
          <p:nvSpPr>
            <p:cNvPr id="8" name="Пятиугольник 7"/>
            <p:cNvSpPr/>
            <p:nvPr/>
          </p:nvSpPr>
          <p:spPr>
            <a:xfrm>
              <a:off x="251520" y="3573016"/>
              <a:ext cx="3168352" cy="432048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</a:rPr>
                <a:t>ПАМЯТНИК СВЯТЫМ КИРИЛЛУ И МЕФОДИЮ</a:t>
              </a:r>
              <a:endParaRPr lang="ru-RU" sz="1400" b="1" dirty="0">
                <a:solidFill>
                  <a:srgbClr val="993300"/>
                </a:solidFill>
                <a:latin typeface="Bookman Old Style" pitchFamily="18" charset="0"/>
              </a:endParaRPr>
            </a:p>
          </p:txBody>
        </p:sp>
        <p:pic>
          <p:nvPicPr>
            <p:cNvPr id="11" name="Picture 4" descr="F:\Храм Новомучеников Фото\00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851" b="5671"/>
            <a:stretch/>
          </p:blipFill>
          <p:spPr bwMode="auto">
            <a:xfrm>
              <a:off x="3635896" y="3393168"/>
              <a:ext cx="980902" cy="15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14" name="Группа 13"/>
          <p:cNvGrpSpPr/>
          <p:nvPr/>
        </p:nvGrpSpPr>
        <p:grpSpPr>
          <a:xfrm>
            <a:off x="4499992" y="5193368"/>
            <a:ext cx="4392488" cy="1548000"/>
            <a:chOff x="251520" y="5193368"/>
            <a:chExt cx="4392488" cy="1548000"/>
          </a:xfrm>
        </p:grpSpPr>
        <p:sp>
          <p:nvSpPr>
            <p:cNvPr id="10" name="Пятиугольник 9"/>
            <p:cNvSpPr/>
            <p:nvPr/>
          </p:nvSpPr>
          <p:spPr>
            <a:xfrm>
              <a:off x="251520" y="5661248"/>
              <a:ext cx="3168352" cy="432048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</a:rPr>
                <a:t>ПАМЯТНИК СВЯТОМУ ГЕОРГИЮ</a:t>
              </a:r>
              <a:endParaRPr lang="ru-RU" sz="1400" b="1" dirty="0">
                <a:solidFill>
                  <a:srgbClr val="993300"/>
                </a:solidFill>
                <a:latin typeface="Bookman Old Style" pitchFamily="18" charset="0"/>
              </a:endParaRPr>
            </a:p>
          </p:txBody>
        </p:sp>
        <p:pic>
          <p:nvPicPr>
            <p:cNvPr id="9220" name="Picture 4" descr="Картинки по запросу ПАМЯТНИК СВЯТОМУ ГЕОРГИЮ КАРТИНКА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7" y="5193368"/>
              <a:ext cx="1008111" cy="15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hotos.wikimapia.org/p/00/04/48/33/53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35"/>
          <a:stretch/>
        </p:blipFill>
        <p:spPr bwMode="auto">
          <a:xfrm>
            <a:off x="395529" y="1557152"/>
            <a:ext cx="4032455" cy="32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20578"/>
            <a:ext cx="9144000" cy="400110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 Храм, г. Апатиты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35596" y="836712"/>
            <a:ext cx="7272808" cy="504056"/>
          </a:xfrm>
          <a:prstGeom prst="flowChartProcess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Bookman Old Style" pitchFamily="18" charset="0"/>
              </a:rPr>
              <a:t>КОГДА  ХРАМОВЫЙ ПРАЗДНИК В УСПЕНСКОЙ ЦЕРКВИ?</a:t>
            </a:r>
            <a:endParaRPr lang="ru-RU" sz="16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860032" y="1844824"/>
            <a:ext cx="2952328" cy="432048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Bookman Old Style" pitchFamily="18" charset="0"/>
              </a:rPr>
              <a:t>14 АВГУСТА</a:t>
            </a:r>
            <a:endParaRPr lang="ru-RU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860032" y="2708920"/>
            <a:ext cx="2952328" cy="432048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Bookman Old Style" pitchFamily="18" charset="0"/>
              </a:rPr>
              <a:t>19 АВГУСТА</a:t>
            </a:r>
            <a:endParaRPr lang="ru-RU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9" name="Пятиугольник 8">
            <a:hlinkClick r:id="rId5" action="ppaction://hlinksldjump"/>
          </p:cNvPr>
          <p:cNvSpPr/>
          <p:nvPr/>
        </p:nvSpPr>
        <p:spPr>
          <a:xfrm>
            <a:off x="4860032" y="3717032"/>
            <a:ext cx="2952328" cy="432048"/>
          </a:xfrm>
          <a:prstGeom prst="homePlate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Bookman Old Style" pitchFamily="18" charset="0"/>
              </a:rPr>
              <a:t>28 АВГУСТА</a:t>
            </a:r>
            <a:endParaRPr lang="ru-RU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0067" y="116632"/>
            <a:ext cx="3583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 Храм, г. Апатиты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96752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93300"/>
                </a:solidFill>
                <a:latin typeface="Bookman Old Style" pitchFamily="18" charset="0"/>
              </a:rPr>
              <a:t>28 августа православные всего мира отмечают 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праздник Успения Пресвятой Богородицы</a:t>
            </a:r>
            <a:r>
              <a:rPr lang="ru-RU" b="1" dirty="0" smtClean="0">
                <a:solidFill>
                  <a:srgbClr val="993300"/>
                </a:solidFill>
                <a:latin typeface="Bookman Old Style" pitchFamily="18" charset="0"/>
              </a:rPr>
              <a:t>. Он посвящен событию окончания земной жизни Пресвятой Богородицы. Праздник Успения Пресвятой Богородицы - это второй по значимости праздник православной церкви после Воскресения Христова. Недаром этот день именуется Богородичной Пасхой.</a:t>
            </a:r>
            <a:endParaRPr lang="ru-RU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Успение Пресвятой Богород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960440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719572" y="404664"/>
            <a:ext cx="7704856" cy="936104"/>
          </a:xfrm>
          <a:prstGeom prst="flowChartProcess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Bookman Old Style" pitchFamily="18" charset="0"/>
              </a:rPr>
              <a:t>НА ТЕРРИТОРИИ МУРМАНСКОЙ ОБЛАСТИ НАХОДИТСЯ ОДИН ЖЕНСКИЙ МОНАСТЫРЬ.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Bookman Old Style" pitchFamily="18" charset="0"/>
              </a:rPr>
              <a:t>ВЫБЕРИТЕ ИЗ ПРЕДСТАВЛЕННЫХ ВАРИАНТОВ ВЕРНЫЙ ОТВЕТ.</a:t>
            </a:r>
          </a:p>
          <a:p>
            <a:pPr algn="ctr"/>
            <a:endParaRPr lang="ru-RU" sz="16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Картинки по запросу картинка хибиногорский женский монастыр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26955"/>
            <a:ext cx="3600400" cy="251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Картинки по запросу Архиерейское Свято-Феодоритовское подворье карт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367240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Картинки по запросу Трифонов-печенгский мужской монастырь КАРТИ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36004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07904" y="148478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496" y="148478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5248" y="422108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картинка хибиногорский женский монасты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371" y="1268760"/>
            <a:ext cx="6521258" cy="435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58118" y="116632"/>
            <a:ext cx="6027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Хибиногорский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женский монастырь, г. Кировск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sobory.ru/pic/09300/09304_20160404_195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88432" cy="32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Спаса Нерукотворного Образа, г. Кировск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447764" y="836712"/>
            <a:ext cx="4248472" cy="432048"/>
          </a:xfrm>
          <a:prstGeom prst="flowChartProcess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Bookman Old Style" pitchFamily="18" charset="0"/>
              </a:rPr>
              <a:t>ХРАМОВАЯ ИКОНА ЦЕРКВИ</a:t>
            </a:r>
            <a:endParaRPr lang="ru-RU" sz="16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283968" y="1196752"/>
            <a:ext cx="4468012" cy="1440000"/>
            <a:chOff x="4283968" y="1196752"/>
            <a:chExt cx="4468012" cy="1440000"/>
          </a:xfrm>
        </p:grpSpPr>
        <p:sp>
          <p:nvSpPr>
            <p:cNvPr id="7" name="Пятиугольник 6"/>
            <p:cNvSpPr/>
            <p:nvPr/>
          </p:nvSpPr>
          <p:spPr>
            <a:xfrm>
              <a:off x="4283968" y="1628800"/>
              <a:ext cx="3096344" cy="432048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</a:rPr>
                <a:t>СПАС НЕРУКОТВОРНЫЙ</a:t>
              </a:r>
              <a:endParaRPr lang="ru-RU" sz="1400" b="1" dirty="0">
                <a:solidFill>
                  <a:srgbClr val="993300"/>
                </a:solidFill>
                <a:latin typeface="Bookman Old Style" pitchFamily="18" charset="0"/>
              </a:endParaRPr>
            </a:p>
          </p:txBody>
        </p:sp>
        <p:pic>
          <p:nvPicPr>
            <p:cNvPr id="7170" name="Picture 2" descr="Картинки по запросу ХРАМОВАЯ ИКОНА Спаса Нерукотворного"/>
            <p:cNvPicPr>
              <a:picLocks noChangeAspect="1" noChangeArrowheads="1"/>
            </p:cNvPicPr>
            <p:nvPr/>
          </p:nvPicPr>
          <p:blipFill>
            <a:blip r:embed="rId5" cstate="print"/>
            <a:srcRect t="8108" b="8108"/>
            <a:stretch>
              <a:fillRect/>
            </a:stretch>
          </p:blipFill>
          <p:spPr bwMode="auto">
            <a:xfrm>
              <a:off x="7524330" y="1196752"/>
              <a:ext cx="1227650" cy="14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3" name="Группа 12"/>
          <p:cNvGrpSpPr/>
          <p:nvPr/>
        </p:nvGrpSpPr>
        <p:grpSpPr>
          <a:xfrm>
            <a:off x="4283968" y="2924944"/>
            <a:ext cx="4536504" cy="1872208"/>
            <a:chOff x="4283968" y="2924944"/>
            <a:chExt cx="4536504" cy="1872208"/>
          </a:xfrm>
        </p:grpSpPr>
        <p:sp>
          <p:nvSpPr>
            <p:cNvPr id="8" name="Пятиугольник 7"/>
            <p:cNvSpPr/>
            <p:nvPr/>
          </p:nvSpPr>
          <p:spPr>
            <a:xfrm>
              <a:off x="4283968" y="3284984"/>
              <a:ext cx="3096344" cy="432048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</a:rPr>
                <a:t>СПАС ВСЕМИЛОСТИВЫЙ</a:t>
              </a:r>
              <a:endParaRPr lang="ru-RU" sz="1400" b="1" dirty="0">
                <a:solidFill>
                  <a:srgbClr val="993300"/>
                </a:solidFill>
                <a:latin typeface="Bookman Old Style" pitchFamily="18" charset="0"/>
              </a:endParaRPr>
            </a:p>
          </p:txBody>
        </p:sp>
        <p:pic>
          <p:nvPicPr>
            <p:cNvPr id="7172" name="Picture 4" descr="Картинки по запросу Спас Всемилостивый КАРТИНКА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328" y="2924944"/>
              <a:ext cx="1296144" cy="1872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4283968" y="5157352"/>
            <a:ext cx="4608512" cy="1440000"/>
            <a:chOff x="4283968" y="5157352"/>
            <a:chExt cx="4608512" cy="1440000"/>
          </a:xfrm>
        </p:grpSpPr>
        <p:sp>
          <p:nvSpPr>
            <p:cNvPr id="10" name="Пятиугольник 9"/>
            <p:cNvSpPr/>
            <p:nvPr/>
          </p:nvSpPr>
          <p:spPr>
            <a:xfrm>
              <a:off x="4283968" y="5517232"/>
              <a:ext cx="3096344" cy="432048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993300"/>
                  </a:solidFill>
                  <a:latin typeface="Bookman Old Style" pitchFamily="18" charset="0"/>
                </a:rPr>
                <a:t>СПАС ВСЕДЕРЖИТЕЛЬ</a:t>
              </a:r>
              <a:endParaRPr lang="ru-RU" sz="1400" b="1" dirty="0">
                <a:solidFill>
                  <a:srgbClr val="993300"/>
                </a:solidFill>
                <a:latin typeface="Bookman Old Style" pitchFamily="18" charset="0"/>
              </a:endParaRPr>
            </a:p>
          </p:txBody>
        </p:sp>
        <p:pic>
          <p:nvPicPr>
            <p:cNvPr id="7174" name="Picture 6" descr="Картинки по запросу спас вседержитель феофан грек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4328" y="5157352"/>
              <a:ext cx="1368152" cy="14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процесс 2"/>
          <p:cNvSpPr/>
          <p:nvPr/>
        </p:nvSpPr>
        <p:spPr>
          <a:xfrm>
            <a:off x="1079612" y="404664"/>
            <a:ext cx="6984776" cy="1008112"/>
          </a:xfrm>
          <a:prstGeom prst="flowChartProcess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Bookman Old Style" pitchFamily="18" charset="0"/>
              </a:rPr>
              <a:t>САМЫЙ СЕВЕРНЫЙ МОНАСТЫРЬ РОССИИ, НАХОДЯЩИЙСЯ НА ТЕРРИТОРИИ МУРМАНСКОЙ ОБЛАСТИ</a:t>
            </a:r>
            <a:endParaRPr lang="ru-RU" sz="16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1484784"/>
            <a:ext cx="3096344" cy="2592288"/>
            <a:chOff x="467544" y="1484784"/>
            <a:chExt cx="3096344" cy="2592288"/>
          </a:xfrm>
        </p:grpSpPr>
        <p:pic>
          <p:nvPicPr>
            <p:cNvPr id="4" name="Picture 2" descr="Картинки по запросу Трифонов-печенгский мужской монастырь КАРТИНКА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484784"/>
              <a:ext cx="3024336" cy="21167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Пятиугольник 7"/>
            <p:cNvSpPr/>
            <p:nvPr/>
          </p:nvSpPr>
          <p:spPr>
            <a:xfrm>
              <a:off x="467544" y="3717032"/>
              <a:ext cx="3096344" cy="360040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800000"/>
                  </a:solidFill>
                  <a:latin typeface="Bookman Old Style" pitchFamily="18" charset="0"/>
                  <a:cs typeface="Times New Roman" pitchFamily="18" charset="0"/>
                </a:rPr>
                <a:t>ТРИФОНОВ-ПЕЧЕНГСКИЙ МУЖСКОЙ МОНАСТЫРЬ</a:t>
              </a:r>
              <a:endParaRPr lang="ru-RU" sz="1400" b="1" dirty="0">
                <a:solidFill>
                  <a:srgbClr val="8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04048" y="1484784"/>
            <a:ext cx="3096344" cy="2592288"/>
            <a:chOff x="5004048" y="1484784"/>
            <a:chExt cx="3096344" cy="2592288"/>
          </a:xfrm>
        </p:grpSpPr>
        <p:sp>
          <p:nvSpPr>
            <p:cNvPr id="9" name="Пятиугольник 8"/>
            <p:cNvSpPr/>
            <p:nvPr/>
          </p:nvSpPr>
          <p:spPr>
            <a:xfrm>
              <a:off x="5004048" y="3717032"/>
              <a:ext cx="3096344" cy="360040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800000"/>
                  </a:solidFill>
                  <a:latin typeface="Bookman Old Style" pitchFamily="18" charset="0"/>
                  <a:cs typeface="Times New Roman" pitchFamily="18" charset="0"/>
                </a:rPr>
                <a:t>КАНДАЛАКШСКИЙ МУЖСКОЙ МОНАСТЫРЬ</a:t>
              </a:r>
              <a:endParaRPr lang="ru-RU" sz="1400" b="1" dirty="0">
                <a:solidFill>
                  <a:srgbClr val="8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pic>
          <p:nvPicPr>
            <p:cNvPr id="10242" name="Picture 2" descr="https://pp.userapi.com/c837637/v837637878/5221/_3Ke_LASY_g.jpg"/>
            <p:cNvPicPr>
              <a:picLocks noChangeAspect="1" noChangeArrowheads="1"/>
            </p:cNvPicPr>
            <p:nvPr/>
          </p:nvPicPr>
          <p:blipFill>
            <a:blip r:embed="rId4" cstate="print"/>
            <a:srcRect b="25926"/>
            <a:stretch>
              <a:fillRect/>
            </a:stretch>
          </p:blipFill>
          <p:spPr bwMode="auto">
            <a:xfrm>
              <a:off x="5004048" y="1484784"/>
              <a:ext cx="2952328" cy="208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3050575" y="4149080"/>
            <a:ext cx="3105601" cy="2592288"/>
            <a:chOff x="3050575" y="4149080"/>
            <a:chExt cx="3105601" cy="2592288"/>
          </a:xfrm>
        </p:grpSpPr>
        <p:pic>
          <p:nvPicPr>
            <p:cNvPr id="7" name="Picture 2" descr="Картинки по запросу картинка хибиногорский женский монасты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0575" y="4149080"/>
              <a:ext cx="3042851" cy="208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Пятиугольник 9"/>
            <p:cNvSpPr/>
            <p:nvPr/>
          </p:nvSpPr>
          <p:spPr>
            <a:xfrm>
              <a:off x="3059832" y="6381328"/>
              <a:ext cx="3096344" cy="360040"/>
            </a:xfrm>
            <a:prstGeom prst="homePlat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800000"/>
                  </a:solidFill>
                  <a:latin typeface="Bookman Old Style" pitchFamily="18" charset="0"/>
                  <a:cs typeface="Times New Roman" pitchFamily="18" charset="0"/>
                </a:rPr>
                <a:t>ХИБИНОГОРСКИЙ ЖЕНСКИЙ МОНАСТЫРЬ</a:t>
              </a:r>
              <a:endParaRPr lang="ru-RU" sz="1400" b="1" dirty="0">
                <a:solidFill>
                  <a:srgbClr val="8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и по запросу фоны для презентаций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Трифонов-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еченгский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мужской монастырь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и по запросу Трифонов-печенгский мужской монастырь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636" y="1052736"/>
            <a:ext cx="6552728" cy="4680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243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2017-04-02T09:35:26Z</dcterms:created>
  <dcterms:modified xsi:type="dcterms:W3CDTF">2017-09-11T10:56:26Z</dcterms:modified>
</cp:coreProperties>
</file>