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37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70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05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411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690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534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7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98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37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85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65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52255-9E04-46A6-B19E-C206DA3C9A74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7EAC-9ED8-4AFF-BC0B-899FDF9C2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01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dows\Desktop\sparks\2760_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5"/>
            <a:ext cx="9127774" cy="685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260648"/>
            <a:ext cx="5904656" cy="1440160"/>
          </a:xfrm>
        </p:spPr>
        <p:txBody>
          <a:bodyPr/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Здоровьесберегающие технологии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432042"/>
            <a:ext cx="4176464" cy="316531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9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Windows\Desktop\sparks\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260648"/>
            <a:ext cx="5987008" cy="6336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Здоровьесберегающая образовательная технологией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- система, создающая 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</a:rPr>
              <a:t>максимально возможные условия для сохранения, укрепления и развития духовного, эмоционального, интеллектуального, личностного и физического здоровья всех субъектов образования (учащихся, педагогов и др.). </a:t>
            </a:r>
          </a:p>
        </p:txBody>
      </p:sp>
    </p:spTree>
    <p:extLst>
      <p:ext uri="{BB962C8B-B14F-4D97-AF65-F5344CB8AC3E}">
        <p14:creationId xmlns:p14="http://schemas.microsoft.com/office/powerpoint/2010/main" val="356060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712968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В эту систему входит:</a:t>
            </a:r>
          </a:p>
          <a:p>
            <a:pPr marL="0" indent="0">
              <a:buNone/>
            </a:pP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1. 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Использование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данных мониторинга состояния здоровья 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учащихся;</a:t>
            </a:r>
            <a:endParaRPr lang="ru-RU" sz="26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2. 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Учет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особенностей возрастного развития 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школьников;</a:t>
            </a: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. 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Создание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благоприятного эмоционально-психологического 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климата в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процессе реализации 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технологии;</a:t>
            </a:r>
            <a:endParaRPr lang="ru-RU" sz="26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4. Использование    разнообразных    видов    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здоровьесберегающей деятельности учащихся,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 направленных на сохранение и повышение 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резервов здоровья, работоспособности.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Windows\Desktop\sparks\21576135_m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050041"/>
            <a:ext cx="6264696" cy="170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7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dows\Desktop\sparks\layouts-animated-background-myspace-flowers-hearts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0"/>
            <a:ext cx="91287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chemeClr val="accent2">
                    <a:lumMod val="75000"/>
                  </a:schemeClr>
                </a:solidFill>
              </a:rPr>
              <a:t>Компоненты здоровьесберегающей технологии:</a:t>
            </a:r>
            <a:endParaRPr lang="ru-RU" sz="3000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9169"/>
            <a:ext cx="4248472" cy="52565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аксиологический;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гносеологический;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здоровьесберегающий;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эмоционально-волевой;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экологический;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физкультурно-оздоровительный;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Windows\Desktop\sparks\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635328" cy="255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dows\Desktop\sparks\health-check-small-P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725" y="4383581"/>
            <a:ext cx="3528741" cy="186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7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Windows\Desktop\sparks\Arte_Mnogotsvetnyiy_Ax_g_792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8" y="3894130"/>
            <a:ext cx="9144000" cy="296387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3000" b="1" i="1" u="sng" dirty="0">
                <a:solidFill>
                  <a:schemeClr val="accent2">
                    <a:lumMod val="75000"/>
                  </a:schemeClr>
                </a:solidFill>
              </a:rPr>
              <a:t>Функции здоровьесберегающей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3096344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формирующая;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информативно-коммуникативная;</a:t>
            </a:r>
          </a:p>
          <a:p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диагностическая;</a:t>
            </a:r>
          </a:p>
          <a:p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адаптивная;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рефлексивная;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интегративная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1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indows\Desktop\sparks\426372e4-12b6-11dd-8976-001a4b4a30d2.resize1.jpe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" y="0"/>
            <a:ext cx="91421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300" b="1" i="1" u="sng" dirty="0">
                <a:solidFill>
                  <a:schemeClr val="accent2">
                    <a:lumMod val="75000"/>
                  </a:schemeClr>
                </a:solidFill>
              </a:rPr>
              <a:t>Педагогу в организации и проведении  урока необходимо учитывать</a:t>
            </a:r>
            <a:r>
              <a:rPr lang="ru-RU" sz="3300" b="1" i="1" u="sng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146" y="1268760"/>
            <a:ext cx="8229600" cy="471338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</a:pP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обстановку 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и гигиенические условия в классе (кабинете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</a:p>
          <a:p>
            <a:pPr marL="0" indent="0" algn="just">
              <a:spcBef>
                <a:spcPts val="0"/>
              </a:spcBef>
            </a:pP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число 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видов учебной 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деятельности; </a:t>
            </a:r>
          </a:p>
          <a:p>
            <a:pPr marL="0" indent="0" algn="just">
              <a:spcBef>
                <a:spcPts val="0"/>
              </a:spcBef>
            </a:pP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среднюю 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продолжительность и частоту чередования различных видов учебной 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деятельности;</a:t>
            </a:r>
            <a:endParaRPr lang="ru-RU" sz="27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число видов преподавания: словесный, наглядный, аудиовизуальный, самостоятельная работа и 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т.д.;</a:t>
            </a:r>
          </a:p>
          <a:p>
            <a:pPr marL="0" indent="0" algn="just">
              <a:spcBef>
                <a:spcPts val="0"/>
              </a:spcBef>
            </a:pP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чередование 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видов 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преподавания;</a:t>
            </a:r>
            <a:endParaRPr lang="ru-RU" sz="27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наличие 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</a:rPr>
              <a:t>и выбор места на уроке методов, способствующих активизации инициативы и творческого самовыражения самих </a:t>
            </a:r>
            <a:r>
              <a:rPr lang="ru-RU" sz="2700" i="1" dirty="0" smtClean="0">
                <a:solidFill>
                  <a:schemeClr val="accent2">
                    <a:lumMod val="50000"/>
                  </a:schemeClr>
                </a:solidFill>
              </a:rPr>
              <a:t>учащихся;</a:t>
            </a:r>
            <a:endParaRPr lang="ru-RU" sz="27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7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34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60648"/>
            <a:ext cx="5904656" cy="6584167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позы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учащихся, чередование поз;</a:t>
            </a: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физкультминутки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и другие оздоровительные моменты на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уроке;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наличие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у учащихся мотивации к учебной деятельности на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уроке;</a:t>
            </a: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наличие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в содержательной части урока вопросов, связанных со здоровьем и здоровым образом жизни; </a:t>
            </a:r>
            <a:endParaRPr lang="ru-RU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психологический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климат на уроке;</a:t>
            </a: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наличие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на уроке эмоциональных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разрядок;</a:t>
            </a: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плотность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урока, т.е. количество времени, затраченного школьниками на учебную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работу;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момент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наступления утомления учащихся и снижения их учебной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активности;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темп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и особенности окончания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урока.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171" name="Picture 3" descr="C:\Users\Windows\Desktop\sparks\oboik.ru_20100129221626727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43808" cy="68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52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Windows\Desktop\sparks\zdo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7164"/>
          <a:stretch/>
        </p:blipFill>
        <p:spPr bwMode="auto">
          <a:xfrm>
            <a:off x="6444208" y="3495434"/>
            <a:ext cx="2707906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i="1" u="sng" dirty="0" smtClean="0">
                <a:solidFill>
                  <a:schemeClr val="accent2">
                    <a:lumMod val="50000"/>
                  </a:schemeClr>
                </a:solidFill>
              </a:rPr>
              <a:t>Принципы здоровьесбережения (по Н. К. Смирнову)</a:t>
            </a:r>
            <a:endParaRPr lang="ru-RU" sz="30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6336704" cy="561662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Не навреди;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Приоритет заботы о 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</a:rPr>
              <a:t>здоровье учителя и 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учащегося;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Непрерывность 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преемственность;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Субъект-субъектные взаимоотношения;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Соответствие 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</a:rPr>
              <a:t>содержания и организации обучения возрастным особенностям 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учащихся;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Комплексный, междисциплинарный подход;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Успех порождает успех;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Активность;</a:t>
            </a:r>
          </a:p>
          <a:p>
            <a:pPr marL="0" indent="0" algn="just"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Ответственность за свое здоровье;</a:t>
            </a:r>
            <a:endParaRPr lang="ru-RU" sz="26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Windows\Desktop\sparks\nezhnye_svetlye_s_cvetami_2560x1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9113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  <a:endParaRPr lang="ru-RU" sz="5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239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Здоровьесберегающие технологии</vt:lpstr>
      <vt:lpstr>Презентация PowerPoint</vt:lpstr>
      <vt:lpstr>Презентация PowerPoint</vt:lpstr>
      <vt:lpstr>Компоненты здоровьесберегающей технологии:</vt:lpstr>
      <vt:lpstr>Функции здоровьесберегающей технологии</vt:lpstr>
      <vt:lpstr>Педагогу в организации и проведении  урока необходимо учитывать:</vt:lpstr>
      <vt:lpstr>Презентация PowerPoint</vt:lpstr>
      <vt:lpstr>Принципы здоровьесбережения (по Н. К. Смирнову)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</dc:creator>
  <cp:lastModifiedBy>Admin</cp:lastModifiedBy>
  <cp:revision>26</cp:revision>
  <dcterms:created xsi:type="dcterms:W3CDTF">2016-05-08T17:19:52Z</dcterms:created>
  <dcterms:modified xsi:type="dcterms:W3CDTF">2025-10-17T06:17:33Z</dcterms:modified>
</cp:coreProperties>
</file>