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65" r:id="rId4"/>
    <p:sldId id="262" r:id="rId5"/>
    <p:sldId id="264" r:id="rId6"/>
    <p:sldId id="258" r:id="rId7"/>
    <p:sldId id="266" r:id="rId8"/>
    <p:sldId id="260" r:id="rId9"/>
    <p:sldId id="257" r:id="rId10"/>
    <p:sldId id="259" r:id="rId11"/>
    <p:sldId id="267" r:id="rId12"/>
    <p:sldId id="268" r:id="rId13"/>
    <p:sldId id="272" r:id="rId14"/>
    <p:sldId id="261" r:id="rId15"/>
    <p:sldId id="269" r:id="rId16"/>
    <p:sldId id="270" r:id="rId17"/>
    <p:sldId id="274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C46B-617A-46EF-9110-694CC63E9650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51E2A-93ED-4A83-9DE6-27C5C8E6F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1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BACA-790B-461C-A93F-E5321265753F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AD6E-DD46-44E7-9DD4-879AFF0A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6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F63EA8-7F3E-44CE-8B6B-629F37738361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88043E-9CCA-45AA-A665-7FBB4DFC0C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48880" y="6156176"/>
            <a:ext cx="4248472" cy="720080"/>
          </a:xfrm>
        </p:spPr>
        <p:txBody>
          <a:bodyPr>
            <a:normAutofit/>
          </a:bodyPr>
          <a:lstStyle/>
          <a:p>
            <a:pPr algn="r"/>
            <a:endParaRPr lang="ru-RU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sz="2800" i="1" dirty="0" smtClean="0">
              <a:solidFill>
                <a:schemeClr val="tx1"/>
              </a:solidFill>
            </a:endParaRPr>
          </a:p>
          <a:p>
            <a:pPr algn="r"/>
            <a:endParaRPr lang="ru-RU" sz="2800" i="1" dirty="0">
              <a:solidFill>
                <a:schemeClr val="tx1"/>
              </a:solidFill>
            </a:endParaRPr>
          </a:p>
          <a:p>
            <a:pPr algn="r"/>
            <a:endParaRPr lang="ru-RU" sz="2800" i="1" dirty="0" smtClean="0">
              <a:solidFill>
                <a:schemeClr val="tx1"/>
              </a:solidFill>
            </a:endParaRPr>
          </a:p>
          <a:p>
            <a:pPr algn="r"/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4704" y="1763688"/>
            <a:ext cx="5381513" cy="2390889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Природоохранные   знаки  для дошкольников</a:t>
            </a:r>
            <a:r>
              <a:rPr lang="ru-RU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6660232"/>
            <a:ext cx="6480720" cy="198280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стреляй из рогатки в птиц и животных!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тепаныч\Desktop\РОГАТКА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9" t="3498" r="8306" b="5571"/>
          <a:stretch/>
        </p:blipFill>
        <p:spPr bwMode="auto">
          <a:xfrm>
            <a:off x="1484784" y="323528"/>
            <a:ext cx="3842416" cy="59557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6948264"/>
            <a:ext cx="5036361" cy="12961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руби деревья и кустарники!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Степаныч\Desktop\ТОПОР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2" t="3498" r="8007" b="3704"/>
          <a:stretch/>
        </p:blipFill>
        <p:spPr bwMode="auto">
          <a:xfrm>
            <a:off x="1340768" y="464115"/>
            <a:ext cx="3942820" cy="60179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6660232"/>
            <a:ext cx="5616625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срезай кору деревьев!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тепаныч\Desktop\ножик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9" t="3232" r="6364" b="3971"/>
          <a:stretch/>
        </p:blipFill>
        <p:spPr bwMode="auto">
          <a:xfrm>
            <a:off x="1412776" y="497727"/>
            <a:ext cx="3960440" cy="59663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7020272"/>
            <a:ext cx="6264696" cy="1296144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включай музыку!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Степаныч\Desktop\МУЗЫКА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3" t="4032" r="5548" b="3703"/>
          <a:stretch/>
        </p:blipFill>
        <p:spPr bwMode="auto">
          <a:xfrm>
            <a:off x="1484784" y="395536"/>
            <a:ext cx="3955965" cy="60297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6948264"/>
            <a:ext cx="5824687" cy="13347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оставляй мусор!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Степаныч\Desktop\МУСОР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3499" r="5851" b="5570"/>
          <a:stretch/>
        </p:blipFill>
        <p:spPr bwMode="auto">
          <a:xfrm>
            <a:off x="1389739" y="467544"/>
            <a:ext cx="4176886" cy="61926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7092280"/>
            <a:ext cx="5688631" cy="1152127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загрязняй воду!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тепаныч\Desktop\ВОДА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" t="2431" r="8403" b="4771"/>
          <a:stretch/>
        </p:blipFill>
        <p:spPr bwMode="auto">
          <a:xfrm>
            <a:off x="1340768" y="450766"/>
            <a:ext cx="4205701" cy="628147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7164288"/>
            <a:ext cx="5904657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загрязняй воздух!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Степаныч\Desktop\ВОЗДУХ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2" t="2964" r="7142" b="4771"/>
          <a:stretch/>
        </p:blipFill>
        <p:spPr bwMode="auto">
          <a:xfrm>
            <a:off x="1340769" y="359349"/>
            <a:ext cx="4236314" cy="63728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395536"/>
            <a:ext cx="5544616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Пояснительная записка</a:t>
            </a:r>
            <a:endParaRPr lang="ru-RU" sz="32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8720" y="1619672"/>
            <a:ext cx="5112568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учить детей беречь природу;  понимать содержание условных обозначений. Воспитывать культуру поведения детей в природных условиях.</a:t>
            </a:r>
          </a:p>
          <a:p>
            <a:pPr marL="45720" indent="0"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sz="190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Знание природоохранных знаков поможет детям определить направление своего поведения в окружающем их мире.</a:t>
            </a:r>
          </a:p>
          <a:p>
            <a:pPr marL="45720" indent="0"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Картинки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из картона и цветной бумаги выполнены способом аппликации,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заключены в  красную окружность,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что указывает на запрещающий характер знаков.</a:t>
            </a:r>
          </a:p>
          <a:p>
            <a:pPr marL="45720" indent="0"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marL="45720" indent="0" algn="r">
              <a:buNone/>
            </a:pP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Изготовила картинки и создала  презентацию воспитатель</a:t>
            </a:r>
          </a:p>
          <a:p>
            <a:pPr marL="45720" indent="0"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Тыменюк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Лилия Григорьевна. </a:t>
            </a:r>
          </a:p>
        </p:txBody>
      </p:sp>
    </p:spTree>
    <p:extLst>
      <p:ext uri="{BB962C8B-B14F-4D97-AF65-F5344CB8AC3E}">
        <p14:creationId xmlns:p14="http://schemas.microsoft.com/office/powerpoint/2010/main" val="33219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6804248"/>
            <a:ext cx="4884383" cy="1524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разжигай костёр!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Степаныч\Desktop\КОСТЁР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8" t="3498" r="7349" b="2905"/>
          <a:stretch/>
        </p:blipFill>
        <p:spPr bwMode="auto">
          <a:xfrm>
            <a:off x="1484784" y="323528"/>
            <a:ext cx="4146102" cy="61926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732240"/>
            <a:ext cx="6336704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разрушай муравейник!</a:t>
            </a: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Степаныч\Desktop\МУРАВЕЙНИК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432" r="5204" b="3170"/>
          <a:stretch/>
        </p:blipFill>
        <p:spPr bwMode="auto">
          <a:xfrm>
            <a:off x="1412776" y="323528"/>
            <a:ext cx="4176464" cy="62646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6876256"/>
            <a:ext cx="583264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разрушай птичьи гнёзда!</a:t>
            </a:r>
            <a:endParaRPr lang="ru-RU" sz="4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Степаныч\Desktop\ГНЁЗДА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2" t="2698" r="7895" b="2906"/>
          <a:stretch/>
        </p:blipFill>
        <p:spPr bwMode="auto">
          <a:xfrm>
            <a:off x="1245570" y="251520"/>
            <a:ext cx="4271661" cy="64622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7092280"/>
            <a:ext cx="5616623" cy="18387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 вырывай </a:t>
            </a: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ягоды</a:t>
            </a: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корнем!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тепаныч\Desktop\ЯГОДЫ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3498" r="6278" b="3171"/>
          <a:stretch/>
        </p:blipFill>
        <p:spPr bwMode="auto">
          <a:xfrm>
            <a:off x="1340768" y="467545"/>
            <a:ext cx="4104456" cy="62459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0" y="7236296"/>
            <a:ext cx="68580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наступай  на грибы!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Степаныч\Desktop\ГРИБЫ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6" t="3764" r="7805" b="4772"/>
          <a:stretch/>
        </p:blipFill>
        <p:spPr bwMode="auto">
          <a:xfrm>
            <a:off x="1252750" y="467544"/>
            <a:ext cx="4192474" cy="62522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7020272"/>
            <a:ext cx="6120680" cy="11187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лови бабочек!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Степаныч\Desktop\САЧОК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699" r="7730" b="6104"/>
          <a:stretch/>
        </p:blipFill>
        <p:spPr bwMode="auto">
          <a:xfrm>
            <a:off x="1484785" y="560461"/>
            <a:ext cx="3935674" cy="59557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2696" y="6948264"/>
            <a:ext cx="5608663" cy="111870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срывай цветы!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Степаныч\Desktop\ЦВЕТОК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0" t="3232" r="6501" b="3172"/>
          <a:stretch/>
        </p:blipFill>
        <p:spPr bwMode="auto">
          <a:xfrm>
            <a:off x="1452880" y="539553"/>
            <a:ext cx="3920335" cy="59057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81D319"/>
      </a:accent2>
      <a:accent3>
        <a:srgbClr val="00B05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143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Природоохранные   знаки  для дошкольников </vt:lpstr>
      <vt:lpstr>Пояснительная записка</vt:lpstr>
      <vt:lpstr>Не разжигай костёр!</vt:lpstr>
      <vt:lpstr>Не разрушай муравейник!</vt:lpstr>
      <vt:lpstr>Не разрушай птичьи гнёзда!</vt:lpstr>
      <vt:lpstr>Не  вырывай ягоды с корнем!</vt:lpstr>
      <vt:lpstr>Не наступай  на грибы!</vt:lpstr>
      <vt:lpstr>Не лови бабочек!</vt:lpstr>
      <vt:lpstr>Не срывай цветы!</vt:lpstr>
      <vt:lpstr>Не стреляй из рогатки в птиц и животных!</vt:lpstr>
      <vt:lpstr>Не руби деревья и кустарники!</vt:lpstr>
      <vt:lpstr>Не срезай кору деревьев!</vt:lpstr>
      <vt:lpstr>Не включай музыку!</vt:lpstr>
      <vt:lpstr>Не оставляй мусор!</vt:lpstr>
      <vt:lpstr>Не загрязняй воду!</vt:lpstr>
      <vt:lpstr>Не загрязняй воздух!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Природоохранные   знаки</dc:title>
  <dc:creator>Степаныч</dc:creator>
  <cp:lastModifiedBy>Степаныч</cp:lastModifiedBy>
  <cp:revision>57</cp:revision>
  <dcterms:created xsi:type="dcterms:W3CDTF">2016-02-21T16:33:21Z</dcterms:created>
  <dcterms:modified xsi:type="dcterms:W3CDTF">2016-05-08T10:20:08Z</dcterms:modified>
</cp:coreProperties>
</file>