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6" r:id="rId4"/>
    <p:sldId id="268" r:id="rId5"/>
    <p:sldId id="269" r:id="rId6"/>
    <p:sldId id="271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Формирование у детей представления о необходимости бережного и созидательного отношения к природе через проектную деятельность.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ru-RU" dirty="0" err="1"/>
              <a:t>Бибаева</a:t>
            </a:r>
            <a:r>
              <a:rPr lang="ru-RU" dirty="0"/>
              <a:t> О.Е.</a:t>
            </a:r>
          </a:p>
          <a:p>
            <a:pPr algn="r"/>
            <a:r>
              <a:rPr lang="ru-RU" dirty="0"/>
              <a:t>воспитатель</a:t>
            </a:r>
          </a:p>
          <a:p>
            <a:pPr algn="r"/>
            <a:r>
              <a:rPr lang="ru-RU" dirty="0"/>
              <a:t>МКДОУ «Детский сад № 478 комбинированного вида»</a:t>
            </a:r>
          </a:p>
          <a:p>
            <a:pPr algn="r"/>
            <a:r>
              <a:rPr lang="ru-RU" dirty="0"/>
              <a:t>г. Новосибирск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56992"/>
            <a:ext cx="4941962" cy="335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39222"/>
            <a:ext cx="2880320" cy="389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16632"/>
            <a:ext cx="8568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Посадка семян настурции, виолы и лука-</a:t>
            </a:r>
            <a:r>
              <a:rPr lang="ru-RU" sz="1400" b="1" dirty="0" err="1"/>
              <a:t>батун</a:t>
            </a:r>
            <a:endParaRPr lang="ru-RU" sz="1400" dirty="0"/>
          </a:p>
          <a:p>
            <a:r>
              <a:rPr lang="ru-RU" sz="1400" dirty="0"/>
              <a:t>С ребятами мы приготовили землю, а затем посеяли семена виолы и лука-</a:t>
            </a:r>
            <a:r>
              <a:rPr lang="ru-RU" sz="1400" dirty="0" err="1"/>
              <a:t>батун</a:t>
            </a:r>
            <a:r>
              <a:rPr lang="ru-RU" sz="1400" dirty="0" smtClean="0"/>
              <a:t>. </a:t>
            </a:r>
            <a:r>
              <a:rPr lang="ru-RU" sz="1400" dirty="0"/>
              <a:t>Через время мы изучили наши всходы и увидели невообразимое. Наши семена проросли. Особенно хорошо пророс лук-</a:t>
            </a:r>
            <a:r>
              <a:rPr lang="ru-RU" sz="1400" dirty="0" err="1"/>
              <a:t>батун</a:t>
            </a:r>
            <a:r>
              <a:rPr lang="ru-RU" sz="1400" dirty="0"/>
              <a:t>. Семена виолы проросли совсем немного. Ребята с удовольствием смотрели на наши всходы, после чего мы зарисовали получившийся результат</a:t>
            </a:r>
            <a:r>
              <a:rPr lang="ru-RU" sz="1400" dirty="0" smtClean="0"/>
              <a:t>. </a:t>
            </a:r>
            <a:r>
              <a:rPr lang="ru-RU" sz="1400" dirty="0"/>
              <a:t>наблюдали за всходами цветов. И когда они увидели, что появляются листики, у них не было предела от восторга! Миша -« О! Они скоро вырастут до потолка!», Стёпа - «Ничего себе, какие уже стали», Лиза - «У моей мамы тоже есть в огороде такой!».</a:t>
            </a:r>
          </a:p>
          <a:p>
            <a:r>
              <a:rPr lang="ru-RU" sz="1400" dirty="0"/>
              <a:t>Я предложила детям зарисовать увиденное. Дети принялись за работу. Настя - «А я нарисую с лейкой, чтобы поливать!». Лиза, когда нарисовала свой рисунок, то человечек у неё получился без головы. Я спросила, почему так. На что получила ответ, что мама у неё слишком высокая!</a:t>
            </a:r>
          </a:p>
          <a:p>
            <a:endParaRPr lang="ru-RU" sz="1400" dirty="0"/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595850"/>
            <a:ext cx="4248472" cy="279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125" y="3556901"/>
            <a:ext cx="4138485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3125" y="764704"/>
            <a:ext cx="83813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Эксперимент «Живой кусочек».</a:t>
            </a:r>
            <a:endParaRPr lang="ru-RU" sz="1400" dirty="0"/>
          </a:p>
          <a:p>
            <a:r>
              <a:rPr lang="ru-RU" sz="1400" dirty="0"/>
              <a:t>Целью нашего эксперимента было вырастить всходы моркови. Мы с ребятами в течение недели поливали верхушки моркови и в конце концов у нас взошли побеги молодой моркови. Ребята увидели и убедились, что на верхушках растут зелёные стебли и листья. Детям очень понравилось. Они даже попросили посадить ещё что-нибудь.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66393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429000"/>
            <a:ext cx="4843264" cy="315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4608512" cy="31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1800200"/>
          </a:xfrm>
        </p:spPr>
        <p:txBody>
          <a:bodyPr>
            <a:normAutofit/>
          </a:bodyPr>
          <a:lstStyle/>
          <a:p>
            <a:r>
              <a:rPr lang="ru-RU" sz="1300" b="1" dirty="0">
                <a:solidFill>
                  <a:schemeClr val="tx1"/>
                </a:solidFill>
              </a:rPr>
              <a:t>Изготовление кормушек для птиц.</a:t>
            </a:r>
            <a:r>
              <a:rPr lang="ru-RU" sz="1300" dirty="0">
                <a:solidFill>
                  <a:schemeClr val="tx1"/>
                </a:solidFill>
              </a:rPr>
              <a:t/>
            </a:r>
            <a:br>
              <a:rPr lang="ru-RU" sz="1300" dirty="0">
                <a:solidFill>
                  <a:schemeClr val="tx1"/>
                </a:solidFill>
              </a:rPr>
            </a:br>
            <a:r>
              <a:rPr lang="ru-RU" sz="1300" dirty="0">
                <a:solidFill>
                  <a:schemeClr val="tx1"/>
                </a:solidFill>
              </a:rPr>
              <a:t>Я рассказала детям о птицах, как они выживают и кормятся и что корма им не хватает летом, а уж зимой и подавно. Дети тут же предложили свою помощь. И мы все вместе решили сделать кормушки. Дети с радостью выполнили порученную работу. Дома, вместе с родителями, делали кормушки и приносили в группу. На улице мы повесили кормушки на одном дереве. И начали подкармливать зимующих птиц каждый день. Зерно, семечки и крошки хлеба дети приносили из дома. А если на улице дул ветер и кормушки засыпало снегом, то дети с удовольствием вычищали их</a:t>
            </a:r>
            <a:r>
              <a:rPr lang="ru-RU" sz="1300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6552728" cy="393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663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916730" y="-548577"/>
            <a:ext cx="3250511" cy="458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562516" y="2430372"/>
            <a:ext cx="3188834" cy="489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267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Формирование у детей представления о необходимости бережного и созидательного отношения к природе через проектную деятельность. </vt:lpstr>
      <vt:lpstr>Презентация PowerPoint</vt:lpstr>
      <vt:lpstr>Презентация PowerPoint</vt:lpstr>
      <vt:lpstr>Презентация PowerPoint</vt:lpstr>
      <vt:lpstr>Презентация PowerPoint</vt:lpstr>
      <vt:lpstr>Изготовление кормушек для птиц. Я рассказала детям о птицах, как они выживают и кормятся и что корма им не хватает летом, а уж зимой и подавно. Дети тут же предложили свою помощь. И мы все вместе решили сделать кормушки. Дети с радостью выполнили порученную работу. Дома, вместе с родителями, делали кормушки и приносили в группу. На улице мы повесили кормушки на одном дереве. И начали подкармливать зимующих птиц каждый день. Зерно, семечки и крошки хлеба дети приносили из дома. А если на улице дул ветер и кормушки засыпало снегом, то дети с удовольствием вычищали их.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BibaSAn26</dc:creator>
  <cp:lastModifiedBy>Metodist</cp:lastModifiedBy>
  <cp:revision>5</cp:revision>
  <dcterms:created xsi:type="dcterms:W3CDTF">2016-12-26T12:30:16Z</dcterms:created>
  <dcterms:modified xsi:type="dcterms:W3CDTF">2016-12-27T08:07:47Z</dcterms:modified>
</cp:coreProperties>
</file>