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928671"/>
            <a:ext cx="7958166" cy="114300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ПЕДАГОГИЧЕСКИЙ СОВЕТ: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428868"/>
            <a:ext cx="7129490" cy="378621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Форма проведения: викторина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Тема: «Педагогическое мастерство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педагога»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530" name="Picture 2" descr="C:\Users\Usеr\Desktop\картинки\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14818"/>
            <a:ext cx="2714645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еr\Desktop\ПЕДСОВЕТЫ\КАРТИНЫ К ПЕДСОВЕТУ\А.К.Саврасов Грачи прилетел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572428" cy="555468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еr\Desktop\ПЕДСОВЕТЫ\КАРТИНЫ К ПЕДСОВЕТУ\В.М. Васнецов Аленуш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642918"/>
            <a:ext cx="8046156" cy="548324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еr\Desktop\ПЕДСОВЕТЫ\КАРТИНЫ К ПЕДСОВЕТУ\В.М.Васнецов Иван - царевич на Сером волк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715303" cy="548324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еr\Desktop\ПЕДСОВЕТЫ\КАРТИНЫ К ПЕДСОВЕТУ\В.М.Васнецов Три богатыр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571480"/>
            <a:ext cx="7715304" cy="555468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еr\Desktop\ПЕДСОВЕТЫ\КАРТИНЫ К ПЕДСОВЕТУ\И.И.Левитан Золотая осен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572428" cy="541180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еr\Desktop\ПЕДСОВЕТЫ\КАРТИНЫ К ПЕДСОВЕТУ\И.И.Шишкин Утро в сосновом лесу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0364" y="714356"/>
            <a:ext cx="7543272" cy="541180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6000" dirty="0" smtClean="0"/>
              <a:t>  «УГАДАЙ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6000" dirty="0" smtClean="0"/>
              <a:t>                  МЕЛОДИЮ»</a:t>
            </a:r>
            <a:endParaRPr lang="ru-RU" sz="6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   </a:t>
            </a:r>
          </a:p>
          <a:p>
            <a:pPr>
              <a:buNone/>
            </a:pPr>
            <a:r>
              <a:rPr lang="ru-RU" sz="6000" dirty="0" smtClean="0"/>
              <a:t> «ЗНАТОГИ </a:t>
            </a:r>
          </a:p>
          <a:p>
            <a:pPr algn="ctr">
              <a:buNone/>
            </a:pPr>
            <a:r>
              <a:rPr lang="ru-RU" sz="6000" dirty="0" smtClean="0"/>
              <a:t>                  ФГОС»</a:t>
            </a:r>
          </a:p>
          <a:p>
            <a:pPr>
              <a:buNone/>
            </a:pPr>
            <a:endParaRPr lang="ru-RU" sz="40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Развитие норм и ценностей, принятых в обществе, включая моральные и нравственные ценности; развитие социального и эмоционального интеллекта, эмоциональной отзывчивости, сопереживания; формирование готовности к совместной деятельности со сверстниками; формирование основ безопасного поведения в быту, социуме, природе…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Развитие интересов детей, любознательности и познавательной мотивации; развитие воображения и творческой активности; формирование первичных представлений о себе, других людях, объектах окружающего мира, о малой родине и Отечестве, об отечественных традициях и праздниках, о планете Земля как общем доме людей, о многообразии стран и народов мира…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25292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Выявить уровень профессиональной подготовленности воспитателей; показать свои знания в области ФГОС ДО; развивать творческое воображение, сплоченность; формировать способность быстро и логически мыслить, культурно общаться, умение работать в коллективе, объединенными одной задачей; вызвать интерес к здоровому соперничеству.</a:t>
            </a:r>
            <a:endParaRPr lang="ru-RU" sz="28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Владение речью как средством общения и культуры; развитие связной, грамматически правильной диалогической и монологической речи; знакомство с книжной культурой, понимание на слух текстов различных жанров детской литературы; формирование звуковой </a:t>
            </a:r>
            <a:r>
              <a:rPr lang="ru-RU" sz="2800" dirty="0" err="1" smtClean="0"/>
              <a:t>аналитико</a:t>
            </a:r>
            <a:r>
              <a:rPr lang="ru-RU" sz="2800" dirty="0" smtClean="0"/>
              <a:t> – синтетической активности как предпосылки обучения грамоте…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rmAutofit/>
          </a:bodyPr>
          <a:lstStyle/>
          <a:p>
            <a:pPr marL="514350" indent="-514350" algn="just">
              <a:buFont typeface="Wingdings" pitchFamily="2" charset="2"/>
              <a:buChar char="Ø"/>
            </a:pPr>
            <a:r>
              <a:rPr lang="ru-RU" sz="2800" dirty="0" smtClean="0"/>
              <a:t>Развитие предпосылок </a:t>
            </a:r>
            <a:r>
              <a:rPr lang="ru-RU" sz="2800" dirty="0" err="1" smtClean="0"/>
              <a:t>ценностно</a:t>
            </a:r>
            <a:r>
              <a:rPr lang="ru-RU" sz="2800" dirty="0" smtClean="0"/>
              <a:t> – смыслового восприятия и понимания произведений искусства (словесного, музыкального, изобразительного), мира природы; становление этического отношения к окружающему миру; стимулирование сопереживания персонажам художественных произведений…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 algn="ctr">
              <a:buNone/>
            </a:pPr>
            <a:r>
              <a:rPr lang="ru-RU" sz="6000" b="1" dirty="0" smtClean="0"/>
              <a:t>СПАСИБО!</a:t>
            </a:r>
          </a:p>
          <a:p>
            <a:pPr algn="ctr">
              <a:buNone/>
            </a:pPr>
            <a:endParaRPr lang="ru-RU" sz="6000" b="1" dirty="0" smtClean="0"/>
          </a:p>
          <a:p>
            <a:pPr algn="ctr">
              <a:buNone/>
            </a:pPr>
            <a:endParaRPr lang="ru-RU" sz="6000" b="1" dirty="0"/>
          </a:p>
        </p:txBody>
      </p:sp>
      <p:pic>
        <p:nvPicPr>
          <p:cNvPr id="7" name="Picture 2" descr="C:\Users\Usеr\Desktop\картинки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071810"/>
            <a:ext cx="5286412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 С. Макаренко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/>
              <a:t>  </a:t>
            </a:r>
            <a:r>
              <a:rPr lang="ru-RU" sz="3200" dirty="0" smtClean="0"/>
              <a:t>«Мастерство – это то, чего можно добиться, и как могут быть известны мастер – токарь, прекрасный мастер – врач, так должен и может быть прекрасным мастером педагог.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600" dirty="0" smtClean="0"/>
              <a:t>«АББРЕВИАТУРА»</a:t>
            </a:r>
            <a:endParaRPr lang="ru-RU" sz="66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5400" dirty="0" smtClean="0"/>
              <a:t>«ПЯТЬЮ ПЯТЬ»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/>
              <a:t>«Развитие речи»;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/>
              <a:t>«Искусство»;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/>
              <a:t>«Физическое воспитание»;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/>
              <a:t>«ФЭМП»;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/>
              <a:t>«Окружающий мир».</a:t>
            </a:r>
          </a:p>
          <a:p>
            <a:pPr>
              <a:buFont typeface="Wingdings" pitchFamily="2" charset="2"/>
              <a:buChar char="v"/>
            </a:pPr>
            <a:endParaRPr lang="ru-RU" sz="40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7200" dirty="0" smtClean="0"/>
              <a:t>«БИБЛИОТЕКА»</a:t>
            </a:r>
          </a:p>
          <a:p>
            <a:endParaRPr lang="ru-RU" sz="72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000" dirty="0" smtClean="0"/>
              <a:t>«ДРУЖЕСКИЙ</a:t>
            </a:r>
          </a:p>
          <a:p>
            <a:pPr algn="ctr">
              <a:buNone/>
            </a:pPr>
            <a:endParaRPr lang="ru-RU" sz="6000" dirty="0" smtClean="0"/>
          </a:p>
          <a:p>
            <a:pPr algn="ctr">
              <a:buNone/>
            </a:pPr>
            <a:r>
              <a:rPr lang="ru-RU" sz="6000" dirty="0" smtClean="0"/>
              <a:t>   ШАРЖ»</a:t>
            </a:r>
            <a:endParaRPr lang="ru-RU" sz="6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 задание: «АКТЕРЫ»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3600" dirty="0" smtClean="0"/>
              <a:t>Тихо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600" dirty="0" smtClean="0"/>
              <a:t>Громко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600" dirty="0" smtClean="0"/>
              <a:t>Нежно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600" dirty="0" smtClean="0"/>
              <a:t>Удивленно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600" dirty="0" smtClean="0"/>
              <a:t>Ласково</a:t>
            </a:r>
          </a:p>
          <a:p>
            <a:pPr algn="just">
              <a:buNone/>
            </a:pPr>
            <a:endParaRPr lang="ru-RU" sz="3600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3600" dirty="0" smtClean="0"/>
              <a:t>Иронично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600" dirty="0" smtClean="0"/>
              <a:t>Требовательно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600" dirty="0" smtClean="0"/>
              <a:t>Таинственно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600" dirty="0" smtClean="0"/>
              <a:t>Восторженно</a:t>
            </a:r>
          </a:p>
          <a:p>
            <a:pPr algn="just">
              <a:buNone/>
            </a:pP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6000" dirty="0" smtClean="0"/>
              <a:t>«ПЕДАГОГ –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</a:t>
            </a:r>
            <a:r>
              <a:rPr lang="ru-RU" sz="6000" dirty="0" smtClean="0"/>
              <a:t>ИСКУССТВОВЕД»</a:t>
            </a:r>
            <a:endParaRPr lang="ru-RU" sz="60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274</TotalTime>
  <Words>367</Words>
  <PresentationFormat>Экран (4:3)</PresentationFormat>
  <Paragraphs>60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ПЕДАГОГИЧЕСКИЙ СОВЕТ:</vt:lpstr>
      <vt:lpstr>ЦЕЛЬ:</vt:lpstr>
      <vt:lpstr>А. С. Макаренко</vt:lpstr>
      <vt:lpstr>1 задание:</vt:lpstr>
      <vt:lpstr>2 задание:</vt:lpstr>
      <vt:lpstr>3 задание:</vt:lpstr>
      <vt:lpstr>4 задание:</vt:lpstr>
      <vt:lpstr>5 задание: «АКТЕРЫ»</vt:lpstr>
      <vt:lpstr>6 задание:</vt:lpstr>
      <vt:lpstr>Слайд 10</vt:lpstr>
      <vt:lpstr>Слайд 11</vt:lpstr>
      <vt:lpstr>Слайд 12</vt:lpstr>
      <vt:lpstr>Слайд 13</vt:lpstr>
      <vt:lpstr>Слайд 14</vt:lpstr>
      <vt:lpstr>Слайд 15</vt:lpstr>
      <vt:lpstr>7 задание:</vt:lpstr>
      <vt:lpstr>8 задание: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СОВЕТ:</dc:title>
  <dc:creator>Usеr</dc:creator>
  <cp:lastModifiedBy>Usеr</cp:lastModifiedBy>
  <cp:revision>19</cp:revision>
  <dcterms:created xsi:type="dcterms:W3CDTF">2016-03-21T05:06:21Z</dcterms:created>
  <dcterms:modified xsi:type="dcterms:W3CDTF">2016-04-12T05:14:40Z</dcterms:modified>
</cp:coreProperties>
</file>