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00C7-B9A5-4362-9801-57679C59480D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B92F3-C7AA-4916-9A0B-CD5F71A47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B92F3-C7AA-4916-9A0B-CD5F71A479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000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           «Очень маму я люблю-                                                             ей цветочек подарю!»</a:t>
            </a:r>
            <a:br>
              <a:rPr lang="ru-RU" sz="3200" dirty="0" smtClean="0"/>
            </a:br>
            <a:r>
              <a:rPr lang="ru-RU" sz="3200" dirty="0" smtClean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785403"/>
            <a:ext cx="6172200" cy="3589519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Воспитатель: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Мария Николаевна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МБДОУ«Детский сад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Шатлык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вида»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муниципального района РТ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август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32</Words>
  <PresentationFormat>Экран (4:3)</PresentationFormat>
  <Paragraphs>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            «Очень маму я люблю-                                                             ей цветочек подарю!»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«Очень маму я люблю-                                                             ей цветочек подарю!»      </dc:title>
  <dc:creator>вика</dc:creator>
  <cp:lastModifiedBy>вика</cp:lastModifiedBy>
  <cp:revision>5</cp:revision>
  <dcterms:created xsi:type="dcterms:W3CDTF">2016-08-03T05:23:13Z</dcterms:created>
  <dcterms:modified xsi:type="dcterms:W3CDTF">2016-08-03T06:21:38Z</dcterms:modified>
</cp:coreProperties>
</file>